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60" r:id="rId5"/>
    <p:sldId id="261" r:id="rId6"/>
    <p:sldId id="263" r:id="rId7"/>
    <p:sldId id="266" r:id="rId8"/>
    <p:sldId id="267" r:id="rId9"/>
    <p:sldId id="264" r:id="rId1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AC23465-6726-4DA4-9FF8-86844F6B0C74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2DC671-608A-4509-950D-29A5F5AE209E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25.08.2011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ocuments and Settings\Admin\Мои документы\Мои рисунки\ФОН\Рисунок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62"/>
            <a:ext cx="9139257" cy="686156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143108" y="1571612"/>
            <a:ext cx="4374787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28575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Изложение</a:t>
            </a:r>
            <a:endParaRPr lang="ru-RU" sz="6600" b="1" cap="none" spc="0" dirty="0">
              <a:ln w="28575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928794" y="3071810"/>
            <a:ext cx="5023235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8800" b="1" cap="none" spc="0" smtClean="0">
                <a:ln w="38100">
                  <a:solidFill>
                    <a:srgbClr val="00FF00"/>
                  </a:solidFill>
                </a:ln>
                <a:solidFill>
                  <a:srgbClr val="FF66FF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Молодцы</a:t>
            </a:r>
            <a:endParaRPr lang="ru-RU" sz="8800" b="1" cap="none" spc="0" dirty="0">
              <a:ln w="38100">
                <a:solidFill>
                  <a:srgbClr val="00FF00"/>
                </a:solidFill>
              </a:ln>
              <a:solidFill>
                <a:srgbClr val="FF66FF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ФОН\Рисунок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743" y="0"/>
            <a:ext cx="9139257" cy="686156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357422" y="1428736"/>
            <a:ext cx="524848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00B05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Отгадай загадку.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785918" y="2357430"/>
            <a:ext cx="5500726" cy="26161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На асфальте иногда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Очень тёплая вода,</a:t>
            </a:r>
          </a:p>
          <a:p>
            <a:r>
              <a:rPr lang="ru-RU" sz="44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Почему </a:t>
            </a:r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же, почему же</a:t>
            </a:r>
          </a:p>
          <a:p>
            <a:r>
              <a:rPr lang="ru-RU" sz="4000" b="1" dirty="0" smtClean="0">
                <a:ln w="19050">
                  <a:solidFill>
                    <a:srgbClr val="0000FF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Все обходят эти…!?</a:t>
            </a:r>
            <a:endParaRPr lang="ru-RU" sz="4000" b="1" dirty="0">
              <a:ln w="19050">
                <a:solidFill>
                  <a:srgbClr val="0000FF"/>
                </a:solidFill>
                <a:prstDash val="solid"/>
              </a:ln>
              <a:solidFill>
                <a:srgbClr val="0070C0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928794" y="4643446"/>
            <a:ext cx="230223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7200" b="1" dirty="0" smtClean="0">
                <a:ln w="38100">
                  <a:solidFill>
                    <a:srgbClr val="6600CC"/>
                  </a:solidFill>
                  <a:prstDash val="solid"/>
                  <a:miter lim="800000"/>
                </a:ln>
                <a:solidFill>
                  <a:srgbClr val="FF66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лужи</a:t>
            </a:r>
            <a:endParaRPr lang="ru-RU" sz="7200" b="1" cap="none" spc="0" dirty="0">
              <a:ln w="38100">
                <a:solidFill>
                  <a:srgbClr val="6600CC"/>
                </a:solidFill>
                <a:prstDash val="solid"/>
                <a:miter lim="800000"/>
              </a:ln>
              <a:solidFill>
                <a:srgbClr val="FF66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8" name="Picture 3" descr="C:\Documents and Settings\323\Рабочий стол\Новая папка (3)\9[1]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500298" y="928670"/>
            <a:ext cx="3571900" cy="41480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poolball.gif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14942" y="3714752"/>
            <a:ext cx="1219200" cy="1219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ФОН\Рисунок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62"/>
            <a:ext cx="9139257" cy="6861561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1071538" y="1785926"/>
            <a:ext cx="70009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       Наступило лето. Июнь выдался </a:t>
            </a:r>
            <a:r>
              <a:rPr lang="ru-RU" sz="2800" b="1" dirty="0" err="1" smtClean="0"/>
              <a:t>дожд</a:t>
            </a:r>
            <a:r>
              <a:rPr lang="ru-RU" sz="2800" b="1" dirty="0" smtClean="0"/>
              <a:t>-</a:t>
            </a:r>
          </a:p>
          <a:p>
            <a:r>
              <a:rPr lang="ru-RU" sz="2800" b="1" dirty="0" err="1" smtClean="0"/>
              <a:t>ливый</a:t>
            </a:r>
            <a:r>
              <a:rPr lang="ru-RU" sz="2800" b="1" dirty="0" smtClean="0"/>
              <a:t>. Посреди двора образовалась </a:t>
            </a:r>
            <a:r>
              <a:rPr lang="ru-RU" sz="2800" b="1" dirty="0" err="1" smtClean="0"/>
              <a:t>боль-шая</a:t>
            </a:r>
            <a:r>
              <a:rPr lang="ru-RU" sz="2800" b="1" dirty="0" smtClean="0"/>
              <a:t> лужа. Она мешала жильцам  выходить</a:t>
            </a:r>
          </a:p>
          <a:p>
            <a:r>
              <a:rPr lang="ru-RU" sz="2800" b="1" dirty="0" smtClean="0"/>
              <a:t> из подъезда. Особенно трудно было</a:t>
            </a:r>
          </a:p>
          <a:p>
            <a:r>
              <a:rPr lang="ru-RU" sz="2800" b="1" dirty="0" smtClean="0"/>
              <a:t> пожилым людям. Но Толя и Витя нашли</a:t>
            </a:r>
          </a:p>
          <a:p>
            <a:r>
              <a:rPr lang="ru-RU" sz="2800" b="1" dirty="0" smtClean="0"/>
              <a:t> выход. Мальчики положили поперёк</a:t>
            </a:r>
          </a:p>
          <a:p>
            <a:r>
              <a:rPr lang="ru-RU" sz="2800" b="1" dirty="0" smtClean="0"/>
              <a:t> лужи доски. Жители подъезда ходят по</a:t>
            </a:r>
          </a:p>
          <a:p>
            <a:r>
              <a:rPr lang="ru-RU" sz="2800" b="1" dirty="0" smtClean="0"/>
              <a:t>этому мосту и благодарят мальчиков.</a:t>
            </a:r>
            <a:endParaRPr lang="ru-RU" sz="2800" b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214546" y="1071546"/>
            <a:ext cx="55485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FF00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Прочитайте текст: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FF00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ФОН\Рисунок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62"/>
            <a:ext cx="9139257" cy="686156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1857356" y="0"/>
            <a:ext cx="605479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Ответь </a:t>
            </a:r>
            <a:r>
              <a:rPr lang="ru-RU" sz="5400" b="1" cap="none" spc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00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на вопросы:</a:t>
            </a:r>
            <a:endParaRPr lang="ru-RU" sz="54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00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571604" y="1428736"/>
            <a:ext cx="6643734" cy="4031873"/>
          </a:xfrm>
          <a:prstGeom prst="rect">
            <a:avLst/>
          </a:prstGeom>
          <a:noFill/>
          <a:ln>
            <a:noFill/>
          </a:ln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Почему посреди двора </a:t>
            </a:r>
            <a:r>
              <a:rPr lang="ru-RU" sz="32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образова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-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   </a:t>
            </a:r>
            <a:r>
              <a:rPr lang="ru-RU" sz="32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лась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 большая лужа</a:t>
            </a:r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Чем она мешала людям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  </a:t>
            </a:r>
          </a:p>
          <a:p>
            <a:pPr algn="just"/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Как Толя и Витя справились с за-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  </a:t>
            </a:r>
            <a:r>
              <a:rPr lang="ru-RU" sz="3200" b="1" dirty="0" err="1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труднением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</a:t>
            </a:r>
          </a:p>
          <a:p>
            <a:pPr algn="just"/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Как 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</a:rPr>
              <a:t>ещё можно озаглавить этот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</a:rPr>
              <a:t>  рассказ</a:t>
            </a:r>
            <a:r>
              <a:rPr lang="ru-RU" sz="3200" b="1" cap="none" spc="0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?      </a:t>
            </a:r>
          </a:p>
          <a:p>
            <a:pPr algn="just"/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  <a:sym typeface="Wingdings 2"/>
              </a:rPr>
              <a:t>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sym typeface="Wingdings 2"/>
              </a:rPr>
              <a:t>Ч</a:t>
            </a:r>
            <a:r>
              <a:rPr lang="ru-RU" sz="3200" b="1" dirty="0" smtClean="0">
                <a:ln w="19050" cmpd="sng">
                  <a:solidFill>
                    <a:schemeClr val="tx1"/>
                  </a:solidFill>
                  <a:prstDash val="solid"/>
                  <a:miter lim="800000"/>
                </a:ln>
                <a:solidFill>
                  <a:srgbClr val="6600CC"/>
                </a:solidFill>
                <a:effectLst/>
              </a:rPr>
              <a:t>ему он может нас научить ?</a:t>
            </a:r>
            <a:endParaRPr lang="ru-RU" sz="3200" b="1" cap="none" spc="0" dirty="0">
              <a:ln w="19050" cmpd="sng">
                <a:solidFill>
                  <a:schemeClr val="tx1"/>
                </a:solidFill>
                <a:prstDash val="solid"/>
                <a:miter lim="800000"/>
              </a:ln>
              <a:solidFill>
                <a:srgbClr val="6600CC"/>
              </a:solidFill>
              <a:effectLst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ФОН\Рисунок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62"/>
            <a:ext cx="9139257" cy="6861561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2214546" y="1071546"/>
            <a:ext cx="5887894" cy="1569660"/>
          </a:xfrm>
          <a:prstGeom prst="rect">
            <a:avLst/>
          </a:prstGeom>
          <a:noFill/>
          <a:ln>
            <a:noFill/>
          </a:ln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Какое правило в этих</a:t>
            </a:r>
          </a:p>
          <a:p>
            <a:pPr algn="ctr"/>
            <a:r>
              <a:rPr lang="ru-RU" sz="4800" b="1" dirty="0" smtClean="0">
                <a:ln w="10160">
                  <a:solidFill>
                    <a:schemeClr val="accent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</a:effectLst>
              </a:rPr>
              <a:t> словах?</a:t>
            </a:r>
            <a:endParaRPr lang="ru-RU" sz="4800" b="1" cap="none" spc="0" dirty="0">
              <a:ln w="10160">
                <a:solidFill>
                  <a:schemeClr val="accent1"/>
                </a:solidFill>
                <a:prstDash val="solid"/>
              </a:ln>
              <a:solidFill>
                <a:srgbClr val="FFFF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214414" y="2643182"/>
            <a:ext cx="671517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Полож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..ли, ж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</a:t>
            </a:r>
            <a:r>
              <a:rPr lang="ru-RU" sz="5400" b="1" cap="none" spc="0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льцам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</a:t>
            </a:r>
          </a:p>
          <a:p>
            <a:pPr algn="ctr"/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пож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..</a:t>
            </a:r>
            <a:r>
              <a:rPr lang="ru-RU" sz="5400" b="1" dirty="0" err="1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лым</a:t>
            </a:r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,  л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уж..   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28794" y="4214818"/>
            <a:ext cx="5155579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dirty="0" err="1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66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Жи</a:t>
            </a:r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66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 </a:t>
            </a:r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пиши с </a:t>
            </a:r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66FF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И</a:t>
            </a:r>
            <a:r>
              <a:rPr lang="ru-RU" sz="6600" b="1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accent6">
                    <a:tint val="15000"/>
                    <a:satMod val="200000"/>
                  </a:schemeClr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!</a:t>
            </a:r>
            <a:endParaRPr lang="ru-RU" sz="6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286116" y="2643182"/>
            <a:ext cx="5693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214942" y="2643182"/>
            <a:ext cx="5693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214678" y="3500438"/>
            <a:ext cx="5693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6572264" y="3500438"/>
            <a:ext cx="5693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rgbClr val="FF66FF"/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rgbClr val="FF66FF"/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500"/>
                            </p:stCondLst>
                            <p:childTnLst>
                              <p:par>
                                <p:cTn id="3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87436" y="0"/>
            <a:ext cx="8756564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4400" b="1" cap="none" spc="0" dirty="0" smtClean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Вставь буквы. Объясни написание.</a:t>
            </a:r>
            <a:endParaRPr lang="ru-RU" sz="4400" b="1" cap="none" spc="0" dirty="0">
              <a:ln w="11430"/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7158" y="571480"/>
            <a:ext cx="302999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Выд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..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лся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714612" y="642918"/>
            <a:ext cx="250033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-1143040" y="1071546"/>
            <a:ext cx="47149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поср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..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357158" y="1643050"/>
            <a:ext cx="229902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..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14282" y="2857496"/>
            <a:ext cx="317587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б..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льшая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57158" y="3500438"/>
            <a:ext cx="294984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…шала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57158" y="4143380"/>
            <a:ext cx="319510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рокие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4282" y="4786322"/>
            <a:ext cx="37136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прин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сли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23743" y="5429264"/>
            <a:ext cx="145745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928926" y="1142984"/>
            <a:ext cx="287219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ср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дний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2214546" y="1714488"/>
            <a:ext cx="206659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дв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3071802" y="3571876"/>
            <a:ext cx="245291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пом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е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ха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571736" y="2928934"/>
            <a:ext cx="3215047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б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льше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3428992" y="4214818"/>
            <a:ext cx="177644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ш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ре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3071802" y="4857760"/>
            <a:ext cx="221461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н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ё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4858903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3359261" y="5500702"/>
            <a:ext cx="324128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500166" y="571480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err="1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а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500298" y="11429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652698" y="1295384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1785918" y="1714488"/>
            <a:ext cx="53251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1643042" y="1071546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1000100" y="1643050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642910" y="2857496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857224" y="4143380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857224" y="3500438"/>
            <a:ext cx="538930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1785918" y="4786322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857356" y="4786322"/>
            <a:ext cx="53893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е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2126172" y="5429264"/>
            <a:ext cx="184731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357158" y="2214554"/>
            <a:ext cx="238398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в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ых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..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214546" y="2285992"/>
            <a:ext cx="2271584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х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дит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357290" y="2214554"/>
            <a:ext cx="56297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0" y="5429264"/>
            <a:ext cx="280397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м..</a:t>
            </a:r>
            <a:r>
              <a:rPr lang="ru-RU" sz="4800" b="1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сту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       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2143108" y="5500702"/>
            <a:ext cx="2060179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- м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о</a:t>
            </a:r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ст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857224" y="5500702"/>
            <a:ext cx="714380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о</a:t>
            </a:r>
            <a:r>
              <a:rPr lang="ru-RU" sz="48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428596" y="5934670"/>
            <a:ext cx="333777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…</a:t>
            </a:r>
            <a:r>
              <a:rPr lang="ru-RU" sz="4800" b="1" cap="none" spc="0" dirty="0" err="1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льцам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-</a:t>
            </a:r>
            <a:r>
              <a:rPr lang="ru-RU" sz="54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500430" y="6027003"/>
            <a:ext cx="1665842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ж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00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и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00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ть</a:t>
            </a:r>
            <a:r>
              <a:rPr lang="ru-RU" sz="4800" b="1" cap="none" spc="0" dirty="0" smtClean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chemeClr val="bg1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4800" b="1" cap="none" spc="0" dirty="0">
              <a:ln w="31550" cmpd="sng">
                <a:gradFill>
                  <a:gsLst>
                    <a:gs pos="25000">
                      <a:schemeClr val="accent1">
                        <a:shade val="25000"/>
                        <a:satMod val="190000"/>
                      </a:schemeClr>
                    </a:gs>
                    <a:gs pos="80000">
                      <a:schemeClr val="accent1">
                        <a:tint val="75000"/>
                        <a:satMod val="19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bg1"/>
              </a:solidFill>
              <a:effectLst>
                <a:outerShdw blurRad="41275" dist="12700" dir="120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49" name="Прямоугольник 48"/>
          <p:cNvSpPr/>
          <p:nvPr/>
        </p:nvSpPr>
        <p:spPr>
          <a:xfrm>
            <a:off x="1000100" y="5934670"/>
            <a:ext cx="57580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"/>
                            </p:stCondLst>
                            <p:childTnLst>
                              <p:par>
                                <p:cTn id="6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500"/>
                            </p:stCondLst>
                            <p:childTnLst>
                              <p:par>
                                <p:cTn id="73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7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500"/>
                            </p:stCondLst>
                            <p:childTnLst>
                              <p:par>
                                <p:cTn id="8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8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500"/>
                            </p:stCondLst>
                            <p:childTnLst>
                              <p:par>
                                <p:cTn id="95" presetID="4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9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00"/>
                            </p:stCondLst>
                            <p:childTnLst>
                              <p:par>
                                <p:cTn id="104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108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6" grpId="0"/>
      <p:bldP spid="17" grpId="0"/>
      <p:bldP spid="19" grpId="0"/>
      <p:bldP spid="20" grpId="0"/>
      <p:bldP spid="21" grpId="0"/>
      <p:bldP spid="22" grpId="0"/>
      <p:bldP spid="25" grpId="0"/>
      <p:bldP spid="30" grpId="0"/>
      <p:bldP spid="31" grpId="0"/>
      <p:bldP spid="32" grpId="0"/>
      <p:bldP spid="33" grpId="0"/>
      <p:bldP spid="34" grpId="0"/>
      <p:bldP spid="36" grpId="0"/>
      <p:bldP spid="39" grpId="0"/>
      <p:bldP spid="42" grpId="0"/>
      <p:bldP spid="44" grpId="0"/>
      <p:bldP spid="45" grpId="0"/>
      <p:bldP spid="47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:\Documents and Settings\Admin\Мои документы\Мои рисунки\ФОН\Рисунок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62"/>
            <a:ext cx="9139257" cy="6861561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43042" y="928670"/>
            <a:ext cx="6574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5400" b="1" cap="none" spc="50" dirty="0" smtClean="0">
                <a:ln w="11430"/>
                <a:solidFill>
                  <a:srgbClr val="FF000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Запомни написание!</a:t>
            </a:r>
            <a:endParaRPr lang="ru-RU" sz="5400" b="1" cap="none" spc="50" dirty="0">
              <a:ln w="11430"/>
              <a:solidFill>
                <a:srgbClr val="FF000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71670" y="1714488"/>
            <a:ext cx="4328429" cy="34163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образовалась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о</a:t>
            </a:r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собенно</a:t>
            </a:r>
          </a:p>
          <a:p>
            <a:pPr algn="ctr"/>
            <a:r>
              <a:rPr lang="ru-RU" sz="5400" b="1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подъезд</a:t>
            </a:r>
          </a:p>
          <a:p>
            <a:pPr algn="ctr"/>
            <a:r>
              <a:rPr lang="ru-RU" sz="5400" b="1" cap="none" spc="0" dirty="0" smtClean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благодарят</a:t>
            </a:r>
            <a:endParaRPr lang="ru-RU" sz="5400" b="1" cap="none" spc="0" dirty="0">
              <a:ln w="900" cmpd="sng">
                <a:solidFill>
                  <a:schemeClr val="accent1">
                    <a:satMod val="190000"/>
                    <a:alpha val="55000"/>
                  </a:schemeClr>
                </a:solidFill>
                <a:prstDash val="solid"/>
              </a:ln>
              <a:solidFill>
                <a:schemeClr val="accent1">
                  <a:satMod val="200000"/>
                  <a:tint val="3000"/>
                </a:schemeClr>
              </a:solidFill>
              <a:effectLst>
                <a:innerShdw blurRad="101600" dist="76200" dir="5400000">
                  <a:schemeClr val="accent1">
                    <a:satMod val="190000"/>
                    <a:tint val="100000"/>
                    <a:alpha val="74000"/>
                  </a:scheme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ФОН\Рисунок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62"/>
            <a:ext cx="9139257" cy="6861561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1142976" y="0"/>
            <a:ext cx="6825908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chemeClr val="accent6">
                    <a:lumMod val="75000"/>
                  </a:schemeClr>
                </a:solidFill>
              </a:rPr>
              <a:t>Напиши изложение по плану.</a:t>
            </a:r>
            <a:endParaRPr lang="ru-RU" sz="40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071538" y="1714488"/>
            <a:ext cx="7215238" cy="415498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742950" indent="-742950">
              <a:buAutoNum type="arabicPeriod"/>
            </a:pPr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Лужа посреди двора.</a:t>
            </a:r>
          </a:p>
          <a:p>
            <a:pPr marL="742950" indent="-742950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2. Затруднения, которые</a:t>
            </a:r>
          </a:p>
          <a:p>
            <a:pPr marL="742950" indent="-742950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      доставила людям лужа.</a:t>
            </a:r>
          </a:p>
          <a:p>
            <a:pPr marL="742950" indent="-742950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3.  Находчивые   ребята.       </a:t>
            </a:r>
          </a:p>
          <a:p>
            <a:pPr marL="742950" indent="-742950"/>
            <a:r>
              <a:rPr lang="ru-RU" sz="4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solidFill>
                  <a:srgbClr val="FFFF00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4. Благодарность жильцов.                </a:t>
            </a:r>
          </a:p>
          <a:p>
            <a:pPr marL="742950" indent="-742950" algn="ctr"/>
            <a:endParaRPr lang="ru-RU" sz="4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solidFill>
                <a:srgbClr val="FFFF00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Documents and Settings\Admin\Мои документы\Мои рисунки\ФОН\Рисунок3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3562"/>
            <a:ext cx="9139257" cy="6861561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143108" y="1142984"/>
            <a:ext cx="5755358" cy="258532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b="1" dirty="0" smtClean="0"/>
              <a:t>                                           Материалы:</a:t>
            </a:r>
          </a:p>
          <a:p>
            <a:r>
              <a:rPr lang="ru-RU" b="1" dirty="0" smtClean="0"/>
              <a:t>загадки-</a:t>
            </a:r>
            <a:r>
              <a:rPr lang="en-US" b="1" dirty="0" smtClean="0"/>
              <a:t>http://detkam.e-papa.ru/</a:t>
            </a:r>
            <a:r>
              <a:rPr lang="ru-RU" b="1" dirty="0" smtClean="0"/>
              <a:t> </a:t>
            </a:r>
          </a:p>
          <a:p>
            <a:r>
              <a:rPr lang="ru-RU" b="1" dirty="0" smtClean="0"/>
              <a:t>фото и рамки Интернет сайты</a:t>
            </a:r>
          </a:p>
          <a:p>
            <a:r>
              <a:rPr lang="ru-RU" b="1" dirty="0" smtClean="0"/>
              <a:t>ББК 74.26 </a:t>
            </a:r>
          </a:p>
          <a:p>
            <a:r>
              <a:rPr lang="ru-RU" b="1" dirty="0" smtClean="0"/>
              <a:t>УДК 373.167. 1. 808. 2</a:t>
            </a:r>
          </a:p>
          <a:p>
            <a:r>
              <a:rPr lang="ru-RU" b="1" dirty="0" smtClean="0"/>
              <a:t>С. А. Есенина</a:t>
            </a:r>
          </a:p>
          <a:p>
            <a:r>
              <a:rPr lang="ru-RU" b="1" dirty="0" smtClean="0"/>
              <a:t>Как научить вашего ребенка писать изложения. 2 класс</a:t>
            </a:r>
          </a:p>
          <a:p>
            <a:r>
              <a:rPr lang="ru-RU" b="1" dirty="0" smtClean="0"/>
              <a:t>(Пособие для начальных классов.)</a:t>
            </a:r>
          </a:p>
          <a:p>
            <a:r>
              <a:rPr lang="ru-RU" b="1" dirty="0" smtClean="0"/>
              <a:t>М.: «Грамотей»:2005г. 96с. (стр.15)</a:t>
            </a:r>
            <a:endParaRPr lang="ru-RU" b="1" dirty="0"/>
          </a:p>
        </p:txBody>
      </p: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3286116" y="3643314"/>
            <a:ext cx="3423694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2000" b="1" dirty="0" smtClean="0">
                <a:solidFill>
                  <a:srgbClr val="C00000"/>
                </a:solidFill>
              </a:rPr>
              <a:t>Презентацию подготовила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 учитель начальных классов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СГОД </a:t>
            </a:r>
            <a:r>
              <a:rPr lang="ru-RU" sz="2000" b="1" dirty="0">
                <a:solidFill>
                  <a:srgbClr val="C00000"/>
                </a:solidFill>
              </a:rPr>
              <a:t>№ 8 города Талгара</a:t>
            </a:r>
          </a:p>
          <a:p>
            <a:r>
              <a:rPr lang="ru-RU" sz="2000" b="1" dirty="0" err="1">
                <a:solidFill>
                  <a:srgbClr val="C00000"/>
                </a:solidFill>
              </a:rPr>
              <a:t>Алматинской</a:t>
            </a:r>
            <a:r>
              <a:rPr lang="ru-RU" sz="2000" b="1" dirty="0">
                <a:solidFill>
                  <a:srgbClr val="C00000"/>
                </a:solidFill>
              </a:rPr>
              <a:t> </a:t>
            </a:r>
            <a:r>
              <a:rPr lang="ru-RU" sz="2000" b="1" dirty="0" smtClean="0">
                <a:solidFill>
                  <a:srgbClr val="C00000"/>
                </a:solidFill>
              </a:rPr>
              <a:t>области</a:t>
            </a:r>
          </a:p>
          <a:p>
            <a:r>
              <a:rPr lang="ru-RU" sz="2000" b="1" dirty="0" smtClean="0">
                <a:solidFill>
                  <a:srgbClr val="C00000"/>
                </a:solidFill>
              </a:rPr>
              <a:t>Семёнова Елена </a:t>
            </a:r>
            <a:r>
              <a:rPr lang="ru-RU" sz="2000" b="1" smtClean="0">
                <a:solidFill>
                  <a:srgbClr val="C00000"/>
                </a:solidFill>
              </a:rPr>
              <a:t>Васильевна </a:t>
            </a:r>
            <a:endParaRPr lang="ru-RU" sz="2000" b="1" dirty="0" smtClean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331</Words>
  <PresentationFormat>Экран (4:3)</PresentationFormat>
  <Paragraphs>93</Paragraphs>
  <Slides>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0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cp:lastModifiedBy>Admin</cp:lastModifiedBy>
  <cp:revision>55</cp:revision>
  <dcterms:modified xsi:type="dcterms:W3CDTF">2011-08-25T12:32:05Z</dcterms:modified>
</cp:coreProperties>
</file>