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0" r:id="rId4"/>
    <p:sldId id="257" r:id="rId5"/>
    <p:sldId id="258" r:id="rId6"/>
    <p:sldId id="259" r:id="rId7"/>
    <p:sldId id="269" r:id="rId8"/>
    <p:sldId id="260" r:id="rId9"/>
    <p:sldId id="27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03ED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ru/imgres?q=&#1088;&#1086;&#1076;&#1085;&#1080;&#1082;+&#1072;&#1085;&#1080;&#1084;&#1072;&#1094;&#1080;&#1080;&amp;hl=ru&amp;newwindow=1&amp;biw=1024&amp;bih=507&amp;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google.ru/imgres?q=&#1088;&#1086;&#1078;&#1100;+&#1072;&#1085;&#1080;&#1084;&#1072;&#1094;&#1080;&#1080;&amp;hl=ru&amp;newwindow=1&amp;biw=1024&amp;bih=507&amp;tb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Людмила\РАМКИ\d9307acc44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84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00298" y="571480"/>
            <a:ext cx="475489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Изложение</a:t>
            </a:r>
            <a:endParaRPr lang="ru-RU" sz="72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71802" y="2000240"/>
            <a:ext cx="359438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66FF"/>
                </a:solidFill>
              </a:rPr>
              <a:t>В лагере</a:t>
            </a:r>
            <a:endParaRPr lang="ru-RU" sz="7200" b="1" cap="none" spc="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FF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Рисунок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214546" y="642918"/>
            <a:ext cx="52761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Отгадай загадку:</a:t>
            </a:r>
            <a:endParaRPr lang="ru-RU" sz="5400" b="1" cap="none" spc="0" dirty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B05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14480" y="1571612"/>
            <a:ext cx="671517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AD13B1"/>
                </a:solidFill>
              </a:rPr>
              <a:t>Что две недели зеленится,</a:t>
            </a:r>
          </a:p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AD13B1"/>
                </a:solidFill>
              </a:rPr>
              <a:t>Две недели колосится,</a:t>
            </a:r>
          </a:p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AD13B1"/>
                </a:solidFill>
              </a:rPr>
              <a:t>Две недели отцветает,</a:t>
            </a:r>
          </a:p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AD13B1"/>
                </a:solidFill>
              </a:rPr>
              <a:t>Две недели наливает,</a:t>
            </a:r>
          </a:p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AD13B1"/>
                </a:solidFill>
              </a:rPr>
              <a:t> Две недели подсыхает?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28992" y="5000636"/>
            <a:ext cx="253716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ln>
                  <a:solidFill>
                    <a:srgbClr val="00FF00"/>
                  </a:solidFill>
                </a:ln>
                <a:solidFill>
                  <a:srgbClr val="0066FF"/>
                </a:solidFill>
              </a:rPr>
              <a:t>рожь</a:t>
            </a:r>
          </a:p>
        </p:txBody>
      </p:sp>
      <p:pic>
        <p:nvPicPr>
          <p:cNvPr id="9" name="Рисунок 8" descr="50550015_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250" y="714356"/>
            <a:ext cx="7048526" cy="4572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Рисунок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214546" y="571480"/>
            <a:ext cx="52761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Отгадай загадку:</a:t>
            </a:r>
            <a:endParaRPr lang="ru-RU" sz="5400" b="1" cap="none" spc="0" dirty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B05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14480" y="1857364"/>
            <a:ext cx="72866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n>
                  <a:solidFill>
                    <a:srgbClr val="00B0F0"/>
                  </a:solidFill>
                </a:ln>
                <a:solidFill>
                  <a:srgbClr val="AD13B1"/>
                </a:solidFill>
              </a:rPr>
              <a:t>Летом в зной</a:t>
            </a:r>
          </a:p>
          <a:p>
            <a:r>
              <a:rPr lang="ru-RU" sz="5400" b="1" dirty="0" smtClean="0">
                <a:ln>
                  <a:solidFill>
                    <a:srgbClr val="00B0F0"/>
                  </a:solidFill>
                </a:ln>
                <a:solidFill>
                  <a:srgbClr val="AD13B1"/>
                </a:solidFill>
              </a:rPr>
              <a:t>Угостит водой ледяной. </a:t>
            </a:r>
            <a:endParaRPr lang="ru-RU" sz="5400" b="1" dirty="0">
              <a:ln>
                <a:solidFill>
                  <a:srgbClr val="00B0F0"/>
                </a:solidFill>
              </a:ln>
              <a:solidFill>
                <a:srgbClr val="AD13B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43240" y="5000636"/>
            <a:ext cx="349659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 smtClean="0">
                <a:ln>
                  <a:solidFill>
                    <a:srgbClr val="00FF00"/>
                  </a:solidFill>
                </a:ln>
                <a:solidFill>
                  <a:srgbClr val="0066FF"/>
                </a:solidFill>
              </a:rPr>
              <a:t>родник</a:t>
            </a:r>
          </a:p>
        </p:txBody>
      </p:sp>
      <p:pic>
        <p:nvPicPr>
          <p:cNvPr id="8" name="Рисунок 7" descr="58129144_VODOPADIK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80" y="785794"/>
            <a:ext cx="6072230" cy="4554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9096" y="1285860"/>
            <a:ext cx="9014904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dirty="0" smtClean="0"/>
              <a:t>   Летом ребята отдыхали в лагере. Однажды они реши-</a:t>
            </a:r>
          </a:p>
          <a:p>
            <a:pPr algn="just"/>
            <a:r>
              <a:rPr lang="ru-RU" sz="2800" b="1" dirty="0" smtClean="0"/>
              <a:t>ли пойти в поход, но всё время была плохая погода.</a:t>
            </a:r>
          </a:p>
          <a:p>
            <a:pPr algn="just"/>
            <a:r>
              <a:rPr lang="ru-RU" sz="2800" b="1" dirty="0" smtClean="0"/>
              <a:t>   В июле наступили жаркие деньки. Ранним утром ре-</a:t>
            </a:r>
          </a:p>
          <a:p>
            <a:pPr algn="just"/>
            <a:r>
              <a:rPr lang="ru-RU" sz="2800" b="1" dirty="0" err="1" smtClean="0"/>
              <a:t>бята</a:t>
            </a:r>
            <a:r>
              <a:rPr lang="ru-RU" sz="2800" b="1" dirty="0" smtClean="0"/>
              <a:t> собрались на лагерной площадке и двинулись в </a:t>
            </a:r>
          </a:p>
          <a:p>
            <a:pPr algn="just"/>
            <a:r>
              <a:rPr lang="ru-RU" sz="2800" b="1" dirty="0" smtClean="0"/>
              <a:t>путь. Скоро они вышли на широкое поле и пошли по уз-</a:t>
            </a:r>
          </a:p>
          <a:p>
            <a:pPr algn="just"/>
            <a:r>
              <a:rPr lang="ru-RU" sz="2800" b="1" dirty="0" smtClean="0"/>
              <a:t>кой тропинке.</a:t>
            </a:r>
          </a:p>
          <a:p>
            <a:pPr algn="just"/>
            <a:r>
              <a:rPr lang="ru-RU" sz="2800" b="1" dirty="0" smtClean="0"/>
              <a:t>   Какое огромное поле! Волнуется на нём спелая рожь.</a:t>
            </a:r>
          </a:p>
          <a:p>
            <a:pPr algn="just"/>
            <a:r>
              <a:rPr lang="ru-RU" sz="2800" b="1" dirty="0" smtClean="0"/>
              <a:t>В глубоком овраге журчит холодный родник. Ребята</a:t>
            </a:r>
          </a:p>
          <a:p>
            <a:pPr algn="just"/>
            <a:r>
              <a:rPr lang="ru-RU" sz="2800" b="1" dirty="0" smtClean="0"/>
              <a:t>долго играли на большой полянке. Солнце садится. По-</a:t>
            </a:r>
          </a:p>
          <a:p>
            <a:pPr algn="just"/>
            <a:r>
              <a:rPr lang="ru-RU" sz="2800" b="1" dirty="0" err="1" smtClean="0"/>
              <a:t>ра</a:t>
            </a:r>
            <a:r>
              <a:rPr lang="ru-RU" sz="2800" b="1" dirty="0" smtClean="0"/>
              <a:t> идти в лагерь. Хорошо отдохнули ребята.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00232" y="285728"/>
            <a:ext cx="455823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4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5" name="Picture 11" descr="f7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96" y="5643578"/>
            <a:ext cx="8572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4" descr="f9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5857892"/>
            <a:ext cx="928694" cy="812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28662" y="214290"/>
            <a:ext cx="7268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096" y="1285860"/>
            <a:ext cx="913654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dirty="0" smtClean="0"/>
              <a:t>     Летом ребята отдыхали в лагере. Однажды они реши-</a:t>
            </a:r>
          </a:p>
          <a:p>
            <a:pPr algn="just"/>
            <a:r>
              <a:rPr lang="ru-RU" sz="2800" b="1" dirty="0" smtClean="0"/>
              <a:t>ли пойти в поход, но всё время была плохая погода.</a:t>
            </a:r>
          </a:p>
          <a:p>
            <a:pPr algn="just"/>
            <a:r>
              <a:rPr lang="ru-RU" sz="2800" b="1" dirty="0" smtClean="0"/>
              <a:t>   В июле наступили жаркие деньки. Ранним утром ре-</a:t>
            </a:r>
          </a:p>
          <a:p>
            <a:pPr algn="just"/>
            <a:r>
              <a:rPr lang="ru-RU" sz="2800" b="1" dirty="0" err="1" smtClean="0"/>
              <a:t>бята</a:t>
            </a:r>
            <a:r>
              <a:rPr lang="ru-RU" sz="2800" b="1" dirty="0" smtClean="0"/>
              <a:t> собрались на лагерной площадке и двинулись в </a:t>
            </a:r>
          </a:p>
          <a:p>
            <a:pPr algn="just"/>
            <a:r>
              <a:rPr lang="ru-RU" sz="2800" b="1" dirty="0" smtClean="0"/>
              <a:t>путь. Скоро они вышли на широкое поле и пошли по уз-</a:t>
            </a:r>
          </a:p>
          <a:p>
            <a:pPr algn="just"/>
            <a:r>
              <a:rPr lang="ru-RU" sz="2800" b="1" dirty="0" smtClean="0"/>
              <a:t>кой тропинке.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6671" y="3857628"/>
            <a:ext cx="8977329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dirty="0" smtClean="0"/>
              <a:t>    Какое огромное поле! Волнуется на нём спелая рожь.</a:t>
            </a:r>
          </a:p>
          <a:p>
            <a:pPr algn="just"/>
            <a:r>
              <a:rPr lang="ru-RU" sz="2800" b="1" dirty="0" smtClean="0"/>
              <a:t>В глубоком овраге журчит холодный родник. Ребята</a:t>
            </a:r>
          </a:p>
          <a:p>
            <a:pPr algn="just"/>
            <a:r>
              <a:rPr lang="ru-RU" sz="2800" b="1" dirty="0" smtClean="0"/>
              <a:t>долго играли на большой полянке. Солнце садится. По-</a:t>
            </a:r>
          </a:p>
          <a:p>
            <a:pPr algn="just"/>
            <a:r>
              <a:rPr lang="ru-RU" sz="2800" b="1" dirty="0" err="1" smtClean="0"/>
              <a:t>ра</a:t>
            </a:r>
            <a:r>
              <a:rPr lang="ru-RU" sz="2800" b="1" dirty="0" smtClean="0"/>
              <a:t> идти в лагерь. Хорошо отдохнули ребята.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9096" y="1714488"/>
            <a:ext cx="9014904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dirty="0" smtClean="0"/>
              <a:t>   Летом р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е</a:t>
            </a:r>
            <a:r>
              <a:rPr lang="ru-RU" sz="2800" b="1" dirty="0" smtClean="0"/>
              <a:t>бята отдыхали в лагер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е</a:t>
            </a:r>
            <a:r>
              <a:rPr lang="ru-RU" sz="2800" b="1" dirty="0" smtClean="0"/>
              <a:t>. 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О</a:t>
            </a:r>
            <a:r>
              <a:rPr lang="ru-RU" sz="2800" b="1" dirty="0" smtClean="0"/>
              <a:t>днажды 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ни реши-</a:t>
            </a:r>
          </a:p>
          <a:p>
            <a:pPr algn="just"/>
            <a:r>
              <a:rPr lang="ru-RU" sz="2800" b="1" dirty="0" smtClean="0"/>
              <a:t>ли пойти в п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ход, но всё время была пл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хая п</a:t>
            </a:r>
            <a:r>
              <a:rPr lang="ru-RU" sz="2800" b="1" u="sng" dirty="0" smtClean="0"/>
              <a:t>о</a:t>
            </a:r>
            <a:r>
              <a:rPr lang="ru-RU" sz="2800" b="1" dirty="0" smtClean="0"/>
              <a:t>года.</a:t>
            </a:r>
          </a:p>
          <a:p>
            <a:pPr algn="just"/>
            <a:r>
              <a:rPr lang="ru-RU" sz="2800" b="1" dirty="0" smtClean="0"/>
              <a:t>   В июл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е</a:t>
            </a:r>
            <a:r>
              <a:rPr lang="ru-RU" sz="2800" b="1" dirty="0" smtClean="0"/>
              <a:t> наступили жаркие д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е</a:t>
            </a:r>
            <a:r>
              <a:rPr lang="ru-RU" sz="2800" b="1" dirty="0" smtClean="0"/>
              <a:t>ньки. Ранним утром ре-</a:t>
            </a:r>
          </a:p>
          <a:p>
            <a:pPr algn="just"/>
            <a:r>
              <a:rPr lang="ru-RU" sz="2800" b="1" dirty="0" err="1" smtClean="0"/>
              <a:t>бята</a:t>
            </a:r>
            <a:r>
              <a:rPr lang="ru-RU" sz="2800" b="1" dirty="0" smtClean="0"/>
              <a:t> с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брались на лагерн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ой</a:t>
            </a:r>
            <a:r>
              <a:rPr lang="ru-RU" sz="2800" b="1" dirty="0" smtClean="0"/>
              <a:t> пл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ща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д</a:t>
            </a:r>
            <a:r>
              <a:rPr lang="ru-RU" sz="2800" b="1" dirty="0" smtClean="0"/>
              <a:t>к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е</a:t>
            </a:r>
            <a:r>
              <a:rPr lang="ru-RU" sz="2800" b="1" dirty="0" smtClean="0"/>
              <a:t> и двинулись в </a:t>
            </a:r>
          </a:p>
          <a:p>
            <a:pPr algn="just"/>
            <a:r>
              <a:rPr lang="ru-RU" sz="2800" b="1" dirty="0" smtClean="0"/>
              <a:t>путь. Скоро 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ни вышли на ш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и</a:t>
            </a:r>
            <a:r>
              <a:rPr lang="ru-RU" sz="2800" b="1" dirty="0" smtClean="0"/>
              <a:t>рокое поле и п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шли по 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</a:rPr>
              <a:t>у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з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</a:rPr>
              <a:t>-</a:t>
            </a:r>
          </a:p>
          <a:p>
            <a:pPr algn="just"/>
            <a:r>
              <a:rPr lang="ru-RU" sz="2800" b="1" dirty="0" smtClean="0"/>
              <a:t>кой тр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пинк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е</a:t>
            </a:r>
            <a:r>
              <a:rPr lang="ru-RU" sz="2800" b="1" dirty="0" smtClean="0"/>
              <a:t>.</a:t>
            </a:r>
          </a:p>
          <a:p>
            <a:pPr algn="just"/>
            <a:r>
              <a:rPr lang="ru-RU" sz="2800" b="1" dirty="0" smtClean="0"/>
              <a:t>   Какое огромн</a:t>
            </a:r>
            <a:r>
              <a:rPr lang="ru-RU" sz="2800" b="1" dirty="0" smtClean="0">
                <a:solidFill>
                  <a:srgbClr val="C00000"/>
                </a:solidFill>
              </a:rPr>
              <a:t>ое</a:t>
            </a:r>
            <a:r>
              <a:rPr lang="ru-RU" sz="2800" b="1" dirty="0" smtClean="0"/>
              <a:t> поле! В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лнуется на нём спелая ро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жь</a:t>
            </a:r>
            <a:r>
              <a:rPr lang="ru-RU" sz="2800" b="1" dirty="0" smtClean="0"/>
              <a:t>.</a:t>
            </a:r>
          </a:p>
          <a:p>
            <a:pPr algn="just"/>
            <a:r>
              <a:rPr lang="ru-RU" sz="2800" b="1" dirty="0" smtClean="0"/>
              <a:t>В глубок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ом</a:t>
            </a:r>
            <a:r>
              <a:rPr lang="ru-RU" sz="2800" b="1" dirty="0" smtClean="0"/>
              <a:t> овраг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е</a:t>
            </a:r>
            <a:r>
              <a:rPr lang="ru-RU" sz="2800" b="1" dirty="0" smtClean="0"/>
              <a:t> журчит х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л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дный р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дник. Ребята</a:t>
            </a:r>
          </a:p>
          <a:p>
            <a:pPr algn="just"/>
            <a:r>
              <a:rPr lang="ru-RU" sz="2800" b="1" dirty="0" smtClean="0"/>
              <a:t>долго играли на б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льшой п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лянк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е</a:t>
            </a:r>
            <a:r>
              <a:rPr lang="ru-RU" sz="2800" b="1" dirty="0" smtClean="0"/>
              <a:t>. Со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л</a:t>
            </a:r>
            <a:r>
              <a:rPr lang="ru-RU" sz="2800" b="1" dirty="0" smtClean="0"/>
              <a:t>нце сади</a:t>
            </a:r>
            <a:r>
              <a:rPr lang="ru-RU" sz="2800" b="1" u="sng" dirty="0" smtClean="0"/>
              <a:t>тся</a:t>
            </a:r>
            <a:r>
              <a:rPr lang="ru-RU" sz="2800" b="1" dirty="0" smtClean="0"/>
              <a:t>. По-</a:t>
            </a:r>
          </a:p>
          <a:p>
            <a:pPr algn="just"/>
            <a:r>
              <a:rPr lang="ru-RU" sz="2800" b="1" dirty="0" err="1" smtClean="0"/>
              <a:t>ра</a:t>
            </a:r>
            <a:r>
              <a:rPr lang="ru-RU" sz="2800" b="1" dirty="0" smtClean="0"/>
              <a:t> и</a:t>
            </a:r>
            <a:r>
              <a:rPr lang="ru-RU" sz="28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</a:rPr>
              <a:t>д</a:t>
            </a:r>
            <a:r>
              <a:rPr lang="ru-RU" sz="2800" b="1" dirty="0" smtClean="0"/>
              <a:t>ти в лагерь. Хор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шо отдохнули ребята.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0"/>
            <a:ext cx="842965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Объясни написание выделенных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букв:</a:t>
            </a:r>
            <a:endParaRPr lang="ru-RU" sz="4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57290" y="714356"/>
            <a:ext cx="6061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Ответь на вопросы: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928802"/>
            <a:ext cx="7858180" cy="280076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ru-RU" sz="44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/>
                <a:sym typeface="Wingdings 2"/>
              </a:rPr>
              <a:t></a:t>
            </a:r>
            <a:r>
              <a:rPr lang="ru-RU" sz="44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50"/>
                </a:solidFill>
                <a:sym typeface="Wingdings 2"/>
              </a:rPr>
              <a:t>Где отдыхали ребята?</a:t>
            </a:r>
            <a:endParaRPr lang="ru-RU" sz="4400" b="1" cap="none" spc="0" dirty="0" smtClean="0">
              <a:ln w="1905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00B050"/>
              </a:solidFill>
              <a:effectLst/>
            </a:endParaRPr>
          </a:p>
          <a:p>
            <a:r>
              <a:rPr lang="ru-RU" sz="44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/>
                <a:sym typeface="Wingdings 2"/>
              </a:rPr>
              <a:t>Когда ребята пошли в поход</a:t>
            </a:r>
            <a:r>
              <a:rPr lang="ru-RU" sz="44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50"/>
                </a:solidFill>
                <a:sym typeface="Wingdings 2"/>
              </a:rPr>
              <a:t>?</a:t>
            </a:r>
            <a:endParaRPr lang="ru-RU" sz="4400" b="1" dirty="0" smtClean="0">
              <a:ln w="1905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00B050"/>
              </a:solidFill>
              <a:effectLst/>
            </a:endParaRPr>
          </a:p>
          <a:p>
            <a:r>
              <a:rPr lang="ru-RU" sz="44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/>
                <a:sym typeface="Wingdings 2"/>
              </a:rPr>
              <a:t>Что видели ребята</a:t>
            </a:r>
            <a:r>
              <a:rPr lang="ru-RU" sz="44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/>
              </a:rPr>
              <a:t>?</a:t>
            </a:r>
          </a:p>
          <a:p>
            <a:r>
              <a:rPr lang="ru-RU" sz="44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/>
                <a:sym typeface="Wingdings 2"/>
              </a:rPr>
              <a:t>Как ребята отдохнули</a:t>
            </a:r>
            <a:r>
              <a:rPr lang="ru-RU" sz="44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50"/>
                </a:solidFill>
                <a:sym typeface="Wingdings 2"/>
              </a:rPr>
              <a:t>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2910" y="428604"/>
            <a:ext cx="817941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>
                  <a:solidFill>
                    <a:schemeClr val="tx1"/>
                  </a:solidFill>
                </a:ln>
                <a:solidFill>
                  <a:srgbClr val="AD13B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плану:</a:t>
            </a:r>
            <a:endParaRPr lang="ru-RU" sz="4800" b="1" cap="none" spc="0" dirty="0">
              <a:ln w="1905">
                <a:solidFill>
                  <a:schemeClr val="tx1"/>
                </a:solidFill>
              </a:ln>
              <a:solidFill>
                <a:srgbClr val="AD13B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1928802"/>
            <a:ext cx="7663316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5400" b="1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Ребята в лагере.</a:t>
            </a:r>
          </a:p>
          <a:p>
            <a:pPr marL="457200" indent="-457200">
              <a:buAutoNum type="arabicPeriod"/>
            </a:pPr>
            <a:r>
              <a:rPr lang="ru-RU" sz="5400" b="1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поход.</a:t>
            </a:r>
          </a:p>
          <a:p>
            <a:pPr marL="457200" indent="-457200">
              <a:buAutoNum type="arabicPeriod"/>
            </a:pPr>
            <a:r>
              <a:rPr lang="ru-RU" sz="5400" b="1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Отдых на большой по-</a:t>
            </a:r>
          </a:p>
          <a:p>
            <a:pPr marL="457200" indent="-457200"/>
            <a:r>
              <a:rPr lang="ru-RU" sz="5400" b="1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ru-RU" sz="5400" b="1" dirty="0" err="1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лянке</a:t>
            </a:r>
            <a:r>
              <a:rPr lang="ru-RU" sz="5400" b="1" dirty="0" smtClean="0">
                <a:ln>
                  <a:solidFill>
                    <a:schemeClr val="tx1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Рисунок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596" y="0"/>
            <a:ext cx="7929618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</a:t>
            </a:r>
            <a:r>
              <a:rPr lang="ru-RU" sz="2800" b="1" dirty="0" smtClean="0"/>
              <a:t>Материалы:</a:t>
            </a:r>
          </a:p>
          <a:p>
            <a:r>
              <a:rPr lang="ru-RU" b="1" dirty="0" smtClean="0"/>
              <a:t>УДК 373.167.1</a:t>
            </a:r>
            <a:r>
              <a:rPr lang="en-US" b="1" dirty="0" smtClean="0"/>
              <a:t>    (075.3)</a:t>
            </a:r>
            <a:endParaRPr lang="ru-RU" b="1" dirty="0" smtClean="0"/>
          </a:p>
          <a:p>
            <a:r>
              <a:rPr lang="ru-RU" b="1" dirty="0" smtClean="0"/>
              <a:t>ББК 81.2 Рус.- 922 </a:t>
            </a:r>
          </a:p>
          <a:p>
            <a:r>
              <a:rPr lang="ru-RU" b="1" dirty="0" smtClean="0"/>
              <a:t>Н 62 Русский язык: </a:t>
            </a:r>
            <a:r>
              <a:rPr lang="ru-RU" b="1" dirty="0" err="1" smtClean="0"/>
              <a:t>Учебн</a:t>
            </a:r>
            <a:r>
              <a:rPr lang="ru-RU" b="1" dirty="0" smtClean="0"/>
              <a:t>. для </a:t>
            </a:r>
            <a:r>
              <a:rPr lang="en-US" b="1" dirty="0" smtClean="0"/>
              <a:t>4</a:t>
            </a:r>
            <a:r>
              <a:rPr lang="ru-RU" b="1" dirty="0" smtClean="0"/>
              <a:t> </a:t>
            </a:r>
            <a:r>
              <a:rPr lang="ru-RU" b="1" dirty="0" err="1" smtClean="0"/>
              <a:t>кл</a:t>
            </a:r>
            <a:r>
              <a:rPr lang="ru-RU" b="1" dirty="0" smtClean="0"/>
              <a:t>. </a:t>
            </a:r>
            <a:r>
              <a:rPr lang="ru-RU" b="1" dirty="0" err="1" smtClean="0"/>
              <a:t>общеобразоват</a:t>
            </a:r>
            <a:r>
              <a:rPr lang="ru-RU" b="1" dirty="0" smtClean="0"/>
              <a:t>. </a:t>
            </a:r>
            <a:r>
              <a:rPr lang="ru-RU" b="1" dirty="0" err="1" smtClean="0"/>
              <a:t>шк</a:t>
            </a:r>
            <a:r>
              <a:rPr lang="ru-RU" b="1" dirty="0" smtClean="0"/>
              <a:t>./Никитина С.А.,</a:t>
            </a:r>
          </a:p>
          <a:p>
            <a:r>
              <a:rPr lang="ru-RU" b="1" dirty="0" smtClean="0"/>
              <a:t>Якунина Л.П., </a:t>
            </a:r>
            <a:r>
              <a:rPr lang="ru-RU" b="1" dirty="0" err="1" smtClean="0"/>
              <a:t>Мендекинова</a:t>
            </a:r>
            <a:r>
              <a:rPr lang="ru-RU" b="1" dirty="0" smtClean="0"/>
              <a:t> Р.Т. , </a:t>
            </a:r>
            <a:r>
              <a:rPr lang="ru-RU" b="1" dirty="0" err="1" smtClean="0"/>
              <a:t>Кульгильдинова</a:t>
            </a:r>
            <a:r>
              <a:rPr lang="ru-RU" b="1" dirty="0" smtClean="0"/>
              <a:t> Т.А.– </a:t>
            </a:r>
            <a:r>
              <a:rPr lang="ru-RU" b="1" dirty="0" err="1" smtClean="0"/>
              <a:t>Алматы</a:t>
            </a:r>
            <a:r>
              <a:rPr lang="ru-RU" b="1" dirty="0" smtClean="0"/>
              <a:t>:  </a:t>
            </a:r>
            <a:r>
              <a:rPr lang="ru-RU" b="1" dirty="0" err="1" smtClean="0"/>
              <a:t>Атам</a:t>
            </a:r>
            <a:r>
              <a:rPr lang="kk-KZ" b="1" dirty="0" smtClean="0"/>
              <a:t>ұ</a:t>
            </a:r>
            <a:r>
              <a:rPr lang="ru-RU" b="1" dirty="0" err="1" smtClean="0"/>
              <a:t>ра</a:t>
            </a:r>
            <a:r>
              <a:rPr lang="ru-RU" b="1" dirty="0" smtClean="0"/>
              <a:t>, 201</a:t>
            </a:r>
            <a:r>
              <a:rPr lang="en-US" b="1" dirty="0" smtClean="0"/>
              <a:t>1 </a:t>
            </a:r>
            <a:r>
              <a:rPr lang="ru-RU" b="1" dirty="0" smtClean="0"/>
              <a:t>. – 304 с.</a:t>
            </a:r>
          </a:p>
          <a:p>
            <a:r>
              <a:rPr lang="ru-RU" b="1" dirty="0" smtClean="0"/>
              <a:t>Фото – </a:t>
            </a:r>
            <a:r>
              <a:rPr lang="en-US" b="1" dirty="0" smtClean="0"/>
              <a:t>pttx://www.google. </a:t>
            </a:r>
            <a:r>
              <a:rPr lang="en-US" b="1" dirty="0" err="1" smtClean="0"/>
              <a:t>ru</a:t>
            </a:r>
            <a:r>
              <a:rPr lang="ru-RU" b="1" dirty="0" smtClean="0"/>
              <a:t> </a:t>
            </a:r>
            <a:r>
              <a:rPr lang="en-US" b="1" dirty="0" smtClean="0"/>
              <a:t>  </a:t>
            </a:r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857620" y="4357694"/>
            <a:ext cx="472693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Презентацию подготовила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 учитель начальных классов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СГОД </a:t>
            </a:r>
            <a:r>
              <a:rPr lang="ru-RU" sz="2800" b="1" dirty="0">
                <a:solidFill>
                  <a:srgbClr val="C00000"/>
                </a:solidFill>
              </a:rPr>
              <a:t>№ 8 города Талгара</a:t>
            </a:r>
          </a:p>
          <a:p>
            <a:r>
              <a:rPr lang="ru-RU" sz="2800" b="1" dirty="0" err="1">
                <a:solidFill>
                  <a:srgbClr val="C00000"/>
                </a:solidFill>
              </a:rPr>
              <a:t>Алматинской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области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Семёнова Елена Васильевна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2071678"/>
            <a:ext cx="81439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hlinkClick r:id="rId3"/>
              </a:rPr>
              <a:t>http://www.google.ru/imgres?q=</a:t>
            </a:r>
            <a:r>
              <a:rPr lang="ru-RU" b="1" dirty="0" err="1" smtClean="0">
                <a:hlinkClick r:id="rId3"/>
              </a:rPr>
              <a:t>родник+анимации&amp;</a:t>
            </a:r>
            <a:r>
              <a:rPr lang="en-US" b="1" dirty="0" smtClean="0">
                <a:hlinkClick r:id="rId3"/>
              </a:rPr>
              <a:t>hl=</a:t>
            </a:r>
            <a:r>
              <a:rPr lang="en-US" b="1" dirty="0" err="1" smtClean="0">
                <a:hlinkClick r:id="rId3"/>
              </a:rPr>
              <a:t>ru&amp;newwindow</a:t>
            </a:r>
            <a:r>
              <a:rPr lang="en-US" b="1" dirty="0" smtClean="0">
                <a:hlinkClick r:id="rId3"/>
              </a:rPr>
              <a:t>=1&amp;biw=1024&amp;bih=507&amp;</a:t>
            </a:r>
            <a:endParaRPr lang="ru-RU" b="1" dirty="0" smtClean="0"/>
          </a:p>
          <a:p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2643182"/>
            <a:ext cx="80724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hlinkClick r:id="rId4"/>
              </a:rPr>
              <a:t>http://www.google.ru/imgres?q=</a:t>
            </a:r>
            <a:r>
              <a:rPr lang="ru-RU" b="1" dirty="0" err="1" smtClean="0">
                <a:hlinkClick r:id="rId4"/>
              </a:rPr>
              <a:t>рожь+анимации&amp;</a:t>
            </a:r>
            <a:r>
              <a:rPr lang="en-US" b="1" dirty="0" smtClean="0">
                <a:hlinkClick r:id="rId4"/>
              </a:rPr>
              <a:t>hl=</a:t>
            </a:r>
            <a:r>
              <a:rPr lang="en-US" b="1" dirty="0" err="1" smtClean="0">
                <a:hlinkClick r:id="rId4"/>
              </a:rPr>
              <a:t>ru&amp;newwindow</a:t>
            </a:r>
            <a:r>
              <a:rPr lang="en-US" b="1" dirty="0" smtClean="0">
                <a:hlinkClick r:id="rId4"/>
              </a:rPr>
              <a:t>=1&amp;biw=1024&amp;bih=507&amp;tbm</a:t>
            </a:r>
            <a:endParaRPr lang="ru-RU" b="1" dirty="0" smtClean="0"/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467</Words>
  <PresentationFormat>Экран (4:3)</PresentationFormat>
  <Paragraphs>73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37</cp:revision>
  <dcterms:modified xsi:type="dcterms:W3CDTF">2011-10-18T02:30:35Z</dcterms:modified>
</cp:coreProperties>
</file>