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5" r:id="rId6"/>
    <p:sldId id="263" r:id="rId7"/>
    <p:sldId id="261" r:id="rId8"/>
    <p:sldId id="262" r:id="rId9"/>
    <p:sldId id="264" r:id="rId10"/>
    <p:sldId id="25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FF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animal.ru/i/upload/129836919598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justyoufan.ru/uploads/1292142517_1244726316_45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4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4" y="0"/>
            <a:ext cx="9136316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85786" y="1285860"/>
            <a:ext cx="7387792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>
                  <a:solidFill>
                    <a:srgbClr val="FF0000"/>
                  </a:solidFill>
                </a:ln>
                <a:solidFill>
                  <a:schemeClr val="accent2">
                    <a:lumMod val="50000"/>
                  </a:schemeClr>
                </a:solidFill>
              </a:rPr>
              <a:t>Заворчал живой замок, </a:t>
            </a:r>
            <a:br>
              <a:rPr lang="ru-RU" sz="5400" dirty="0" smtClean="0">
                <a:ln>
                  <a:solidFill>
                    <a:srgbClr val="FF0000"/>
                  </a:solidFill>
                </a:ln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5400" dirty="0" smtClean="0">
                <a:ln>
                  <a:solidFill>
                    <a:srgbClr val="FF0000"/>
                  </a:solidFill>
                </a:ln>
                <a:solidFill>
                  <a:schemeClr val="accent2">
                    <a:lumMod val="50000"/>
                  </a:schemeClr>
                </a:solidFill>
              </a:rPr>
              <a:t>Лёг у двери поперёк. </a:t>
            </a:r>
            <a:br>
              <a:rPr lang="ru-RU" sz="5400" dirty="0" smtClean="0">
                <a:ln>
                  <a:solidFill>
                    <a:srgbClr val="FF0000"/>
                  </a:solidFill>
                </a:ln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5400" dirty="0" smtClean="0">
                <a:ln>
                  <a:solidFill>
                    <a:srgbClr val="FF0000"/>
                  </a:solidFill>
                </a:ln>
                <a:solidFill>
                  <a:schemeClr val="accent2">
                    <a:lumMod val="50000"/>
                  </a:schemeClr>
                </a:solidFill>
              </a:rPr>
              <a:t>Две медали на груди. </a:t>
            </a:r>
            <a:br>
              <a:rPr lang="ru-RU" sz="5400" dirty="0" smtClean="0">
                <a:ln>
                  <a:solidFill>
                    <a:srgbClr val="FF0000"/>
                  </a:solidFill>
                </a:ln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5400" dirty="0" smtClean="0">
                <a:ln>
                  <a:solidFill>
                    <a:srgbClr val="FF0000"/>
                  </a:solidFill>
                </a:ln>
                <a:solidFill>
                  <a:schemeClr val="accent2">
                    <a:lumMod val="50000"/>
                  </a:schemeClr>
                </a:solidFill>
              </a:rPr>
              <a:t>Лучше в дом не заходи!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5750004"/>
            <a:ext cx="278198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ln w="38100"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  <a:t>Собака</a:t>
            </a:r>
            <a:endParaRPr lang="ru-RU" sz="6600" b="1" dirty="0">
              <a:ln w="38100">
                <a:solidFill>
                  <a:schemeClr val="tx2">
                    <a:lumMod val="50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1448102"/>
            <a:ext cx="4071966" cy="5409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071670" y="214290"/>
            <a:ext cx="52761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Отгадай загадку: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4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4" y="0"/>
            <a:ext cx="9136316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84296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en-US" dirty="0" smtClean="0">
                <a:hlinkClick r:id="rId3"/>
              </a:rPr>
              <a:t>http://animal.ru/i/upload/129836919598.jpg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http://justyoufan.ru/uploads/1292142517_1244726316_45.jpg</a:t>
            </a:r>
            <a:endParaRPr lang="ru-RU" b="1" dirty="0" smtClean="0"/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(стр.124) -</a:t>
            </a:r>
          </a:p>
          <a:p>
            <a:r>
              <a:rPr lang="ru-RU" b="1" dirty="0" smtClean="0"/>
              <a:t>(Мастерская учителя).</a:t>
            </a:r>
            <a:r>
              <a:rPr lang="en-US" b="1" dirty="0" smtClean="0"/>
              <a:t> </a:t>
            </a:r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286248" y="4429132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571604" y="2571744"/>
            <a:ext cx="2643206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i="1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9900FF"/>
                </a:solidFill>
              </a:rPr>
              <a:t>Изложение</a:t>
            </a:r>
            <a:endParaRPr lang="ru-RU" sz="3600" b="1" i="1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99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43570" y="1928802"/>
            <a:ext cx="2357454" cy="156966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Кто </a:t>
            </a:r>
          </a:p>
          <a:p>
            <a:r>
              <a:rPr lang="ru-RU" sz="48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хозяин?</a:t>
            </a:r>
            <a:endParaRPr lang="ru-RU" sz="4800" b="1" cap="none" spc="0" dirty="0" smtClean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4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4" y="0"/>
            <a:ext cx="9136316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928670"/>
            <a:ext cx="9262407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Большой чёрный бродячий пёс отзывался на кличку </a:t>
            </a:r>
          </a:p>
          <a:p>
            <a:r>
              <a:rPr lang="ru-RU" sz="2800" b="1" dirty="0" smtClean="0"/>
              <a:t>Жук. У Жука была больная лапа. Илья и Ваня стали уха-</a:t>
            </a:r>
          </a:p>
          <a:p>
            <a:r>
              <a:rPr lang="ru-RU" sz="2800" b="1" dirty="0" smtClean="0"/>
              <a:t>живать за несчастным псом. Каждый из них хотел быть </a:t>
            </a:r>
          </a:p>
          <a:p>
            <a:r>
              <a:rPr lang="ru-RU" sz="2800" b="1" dirty="0" smtClean="0"/>
              <a:t>хозяином Жука.</a:t>
            </a:r>
          </a:p>
          <a:p>
            <a:r>
              <a:rPr lang="ru-RU" sz="2800" b="1" dirty="0" smtClean="0"/>
              <a:t>    Однажды осенью мальчики с собакой гуляли по лесу.</a:t>
            </a:r>
          </a:p>
          <a:p>
            <a:r>
              <a:rPr lang="ru-RU" sz="2800" b="1" dirty="0" smtClean="0"/>
              <a:t>Вдруг раздался яростный лай. Из кустов малинника вы-</a:t>
            </a:r>
          </a:p>
          <a:p>
            <a:r>
              <a:rPr lang="ru-RU" sz="2800" b="1" dirty="0" err="1" smtClean="0"/>
              <a:t>скочили</a:t>
            </a:r>
            <a:r>
              <a:rPr lang="ru-RU" sz="2800" b="1" dirty="0" smtClean="0"/>
              <a:t> две  овчарки и повалили Жука.</a:t>
            </a:r>
          </a:p>
          <a:p>
            <a:r>
              <a:rPr lang="ru-RU" sz="2800" b="1" dirty="0" smtClean="0"/>
              <a:t>   Ваня  мгновенно влез на дерево. Илья схватил длинную</a:t>
            </a:r>
          </a:p>
          <a:p>
            <a:r>
              <a:rPr lang="ru-RU" sz="2800" b="1" dirty="0" smtClean="0"/>
              <a:t>палку и бросился защищать Жука. Прибежал местный</a:t>
            </a:r>
          </a:p>
          <a:p>
            <a:r>
              <a:rPr lang="ru-RU" sz="2800" b="1" dirty="0" smtClean="0"/>
              <a:t>лесник и прогнал озверевших овчарок.</a:t>
            </a:r>
          </a:p>
          <a:p>
            <a:r>
              <a:rPr lang="ru-RU" sz="2800" b="1" dirty="0" smtClean="0"/>
              <a:t>    Лесник поинтересовался хозяином Жука. Илья сказал,</a:t>
            </a:r>
          </a:p>
          <a:p>
            <a:r>
              <a:rPr lang="ru-RU" sz="2800" b="1" dirty="0" smtClean="0"/>
              <a:t>что это его собака. Ваня промолчал.  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14480" y="0"/>
            <a:ext cx="496078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4800" b="1" cap="none" spc="0" dirty="0">
              <a:ln w="28575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4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4" y="0"/>
            <a:ext cx="9136316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28794" y="0"/>
            <a:ext cx="53929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9900FF"/>
                </a:solidFill>
              </a:rPr>
              <a:t>Ответь на вопросы</a:t>
            </a:r>
            <a:r>
              <a:rPr lang="ru-RU" sz="4800" b="0" cap="none" spc="0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9900FF"/>
                </a:solidFill>
              </a:rPr>
              <a:t>.</a:t>
            </a:r>
            <a:endParaRPr lang="ru-RU" sz="4800" b="0" cap="none" spc="0" dirty="0">
              <a:ln w="10160">
                <a:solidFill>
                  <a:sysClr val="windowText" lastClr="000000"/>
                </a:solidFill>
                <a:prstDash val="solid"/>
              </a:ln>
              <a:solidFill>
                <a:srgbClr val="99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714356"/>
            <a:ext cx="9276899" cy="563231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Почему Илья и Ваня ухаживали за Жуком?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Чего хотел каждый из мальчиков?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Что случилось однажды в лесу?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Как повели себя мальчики?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Почему Ваня не стал спорить, когда Илья</a:t>
            </a:r>
          </a:p>
          <a:p>
            <a:r>
              <a:rPr lang="ru-RU" sz="36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назвал себя хозяином собаки?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Кто из мальчиков поступил как настоящий</a:t>
            </a:r>
          </a:p>
          <a:p>
            <a:r>
              <a:rPr lang="ru-RU" sz="36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хозяин собаки?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Как вы теперь ответите на вопрос, который</a:t>
            </a:r>
          </a:p>
          <a:p>
            <a:r>
              <a:rPr lang="ru-RU" sz="36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стоит в заглавии текста?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4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4" y="0"/>
            <a:ext cx="9136316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928670"/>
            <a:ext cx="899002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Большой чёрный бродячий пёс отзывался на кличку </a:t>
            </a:r>
          </a:p>
          <a:p>
            <a:r>
              <a:rPr lang="ru-RU" sz="2800" b="1" dirty="0" smtClean="0"/>
              <a:t>Жук. У Жука была больная лапа. Илья и Ваня стали уха-</a:t>
            </a:r>
          </a:p>
          <a:p>
            <a:r>
              <a:rPr lang="ru-RU" sz="2800" b="1" dirty="0" smtClean="0"/>
              <a:t>живать за несчастным псом. Каждый из них хотел быть </a:t>
            </a:r>
          </a:p>
          <a:p>
            <a:r>
              <a:rPr lang="ru-RU" sz="2800" b="1" dirty="0" smtClean="0"/>
              <a:t>хозяином Жука.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571744"/>
            <a:ext cx="906126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Однажды </a:t>
            </a:r>
            <a:r>
              <a:rPr lang="ru-RU" sz="2800" b="1" dirty="0" smtClean="0"/>
              <a:t>осенью мальчики с собакой гуляли по лесу.</a:t>
            </a:r>
          </a:p>
          <a:p>
            <a:r>
              <a:rPr lang="ru-RU" sz="2800" b="1" dirty="0" smtClean="0"/>
              <a:t>Вдруг раздался яростный лай. Из кустов малинника вы-</a:t>
            </a:r>
          </a:p>
          <a:p>
            <a:r>
              <a:rPr lang="ru-RU" sz="2800" b="1" dirty="0" err="1" smtClean="0"/>
              <a:t>скочили</a:t>
            </a:r>
            <a:r>
              <a:rPr lang="ru-RU" sz="2800" b="1" dirty="0" smtClean="0"/>
              <a:t> две  овчарки и повалили Жука.</a:t>
            </a:r>
          </a:p>
          <a:p>
            <a:r>
              <a:rPr lang="ru-RU" sz="2800" b="1" dirty="0" smtClean="0"/>
              <a:t> 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3857628"/>
            <a:ext cx="926240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Ваня  мгновенно влез на дерево. Илья схватил длинную</a:t>
            </a:r>
          </a:p>
          <a:p>
            <a:r>
              <a:rPr lang="ru-RU" sz="2800" b="1" dirty="0" smtClean="0"/>
              <a:t>палку и бросился защищать Жука. Прибежал местный</a:t>
            </a:r>
          </a:p>
          <a:p>
            <a:r>
              <a:rPr lang="ru-RU" sz="2800" b="1" dirty="0" smtClean="0"/>
              <a:t>лесник и прогнал озверевших овчарок.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5286388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     Лесник поинтересовался хозяином Жука. Илья сказал,</a:t>
            </a:r>
          </a:p>
          <a:p>
            <a:r>
              <a:rPr lang="ru-RU" sz="2800" b="1" dirty="0" smtClean="0"/>
              <a:t>что это его собака. Ваня промолчал.    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357290" y="0"/>
            <a:ext cx="64889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4800" b="1" cap="none" spc="0" dirty="0">
              <a:ln w="28575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 descr="Рисунок4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4" y="0"/>
            <a:ext cx="913631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2910" y="428604"/>
            <a:ext cx="786606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Вставь пропущенные буквы:</a:t>
            </a:r>
            <a:endParaRPr lang="ru-RU" sz="4800" b="1" cap="none" spc="0" dirty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1428736"/>
            <a:ext cx="2707793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err="1" smtClean="0"/>
              <a:t>бр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дячий</a:t>
            </a:r>
            <a:endParaRPr lang="ru-RU" sz="4000" b="1" dirty="0" smtClean="0"/>
          </a:p>
          <a:p>
            <a:r>
              <a:rPr lang="ru-RU" sz="4000" b="1" dirty="0" smtClean="0"/>
              <a:t>б   </a:t>
            </a:r>
            <a:r>
              <a:rPr lang="ru-RU" sz="4000" b="1" dirty="0" err="1" smtClean="0"/>
              <a:t>льная</a:t>
            </a:r>
            <a:endParaRPr lang="ru-RU" sz="4000" b="1" dirty="0" smtClean="0"/>
          </a:p>
          <a:p>
            <a:r>
              <a:rPr lang="ru-RU" sz="4000" b="1" dirty="0" err="1" smtClean="0"/>
              <a:t>выск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чили</a:t>
            </a:r>
            <a:endParaRPr lang="ru-RU" sz="4000" b="1" dirty="0" smtClean="0"/>
          </a:p>
          <a:p>
            <a:r>
              <a:rPr lang="ru-RU" sz="4000" b="1" dirty="0" err="1" smtClean="0"/>
              <a:t>пов</a:t>
            </a:r>
            <a:r>
              <a:rPr lang="ru-RU" sz="4000" b="1" dirty="0" smtClean="0"/>
              <a:t>   лили</a:t>
            </a:r>
          </a:p>
          <a:p>
            <a:r>
              <a:rPr lang="ru-RU" sz="4000" b="1" dirty="0" err="1" smtClean="0"/>
              <a:t>схв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тил</a:t>
            </a:r>
            <a:endParaRPr lang="ru-RU" sz="4000" b="1" dirty="0" smtClean="0"/>
          </a:p>
          <a:p>
            <a:r>
              <a:rPr lang="ru-RU" sz="4000" b="1" dirty="0" err="1" smtClean="0"/>
              <a:t>защ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щать</a:t>
            </a:r>
            <a:endParaRPr lang="ru-RU" sz="4000" b="1" dirty="0" smtClean="0"/>
          </a:p>
          <a:p>
            <a:r>
              <a:rPr lang="ru-RU" sz="4000" b="1" dirty="0" err="1" smtClean="0"/>
              <a:t>приб</a:t>
            </a:r>
            <a:r>
              <a:rPr lang="ru-RU" sz="4000" b="1" dirty="0" smtClean="0"/>
              <a:t>   жал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786314" y="2714620"/>
            <a:ext cx="304442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err="1" smtClean="0"/>
              <a:t>озв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ревших</a:t>
            </a:r>
            <a:endParaRPr lang="ru-RU" sz="4000" b="1" dirty="0" smtClean="0"/>
          </a:p>
          <a:p>
            <a:r>
              <a:rPr lang="ru-RU" sz="4000" b="1" dirty="0" err="1" smtClean="0"/>
              <a:t>пром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лчал</a:t>
            </a:r>
            <a:r>
              <a:rPr lang="ru-RU" sz="4000" b="1" dirty="0" smtClean="0"/>
              <a:t>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14480" y="1500174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28728" y="2000240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14546" y="2714620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14480" y="1500174"/>
            <a:ext cx="500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28728" y="2000240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14546" y="2643182"/>
            <a:ext cx="561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000232" y="3286124"/>
            <a:ext cx="437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28794" y="3286124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857356" y="3857628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85984" y="5072074"/>
            <a:ext cx="500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71670" y="4500570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572132" y="2714620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00760" y="3286124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57356" y="3857628"/>
            <a:ext cx="437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000232" y="4500570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285984" y="5072074"/>
            <a:ext cx="428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572132" y="2643182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00760" y="3286124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о</a:t>
            </a:r>
          </a:p>
        </p:txBody>
      </p:sp>
      <p:pic>
        <p:nvPicPr>
          <p:cNvPr id="34" name="Picture 12" descr="135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353934">
            <a:off x="6749463" y="896046"/>
            <a:ext cx="166687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10" descr="B_Fly0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15206" y="5000636"/>
            <a:ext cx="1122362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4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4" y="0"/>
            <a:ext cx="9136316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7158" y="1357298"/>
            <a:ext cx="2933816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err="1" smtClean="0"/>
              <a:t>несчас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ный</a:t>
            </a:r>
            <a:endParaRPr lang="ru-RU" sz="4000" b="1" dirty="0" smtClean="0"/>
          </a:p>
          <a:p>
            <a:r>
              <a:rPr lang="ru-RU" sz="4000" b="1" dirty="0" err="1" smtClean="0"/>
              <a:t>ярос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ный</a:t>
            </a:r>
            <a:endParaRPr lang="ru-RU" sz="4000" b="1" dirty="0" smtClean="0"/>
          </a:p>
          <a:p>
            <a:r>
              <a:rPr lang="ru-RU" sz="4000" b="1" dirty="0" err="1" smtClean="0"/>
              <a:t>мес</a:t>
            </a:r>
            <a:r>
              <a:rPr lang="ru-RU" sz="4000" b="1" dirty="0" smtClean="0"/>
              <a:t>   </a:t>
            </a:r>
            <a:r>
              <a:rPr lang="ru-RU" sz="4000" b="1" dirty="0" err="1" smtClean="0"/>
              <a:t>ный</a:t>
            </a:r>
            <a:endParaRPr lang="ru-RU" sz="4000" b="1" dirty="0" smtClean="0"/>
          </a:p>
          <a:p>
            <a:r>
              <a:rPr lang="ru-RU" sz="4000" b="1" dirty="0" err="1" smtClean="0"/>
              <a:t>мгнове</a:t>
            </a:r>
            <a:r>
              <a:rPr lang="ru-RU" sz="4000" b="1" dirty="0" smtClean="0"/>
              <a:t>     о</a:t>
            </a:r>
          </a:p>
          <a:p>
            <a:r>
              <a:rPr lang="ru-RU" sz="4000" b="1" dirty="0" smtClean="0"/>
              <a:t>дли     </a:t>
            </a:r>
            <a:r>
              <a:rPr lang="ru-RU" sz="4000" b="1" dirty="0" err="1" smtClean="0"/>
              <a:t>ую</a:t>
            </a:r>
            <a:endParaRPr lang="ru-RU" sz="4000" b="1" dirty="0" smtClean="0"/>
          </a:p>
          <a:p>
            <a:r>
              <a:rPr lang="ru-RU" sz="4000" b="1" dirty="0" err="1" smtClean="0"/>
              <a:t>вле</a:t>
            </a:r>
            <a:r>
              <a:rPr lang="ru-RU" sz="4000" b="1" dirty="0" smtClean="0"/>
              <a:t>   </a:t>
            </a:r>
          </a:p>
          <a:p>
            <a:r>
              <a:rPr lang="ru-RU" sz="4000" b="1" dirty="0" err="1" smtClean="0"/>
              <a:t>мали</a:t>
            </a:r>
            <a:r>
              <a:rPr lang="ru-RU" sz="4000" b="1" dirty="0" smtClean="0"/>
              <a:t>      </a:t>
            </a:r>
            <a:r>
              <a:rPr lang="ru-RU" sz="4000" b="1" dirty="0" err="1" smtClean="0"/>
              <a:t>ик</a:t>
            </a:r>
            <a:endParaRPr lang="ru-RU" sz="4000" b="1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428604"/>
            <a:ext cx="786606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Вставь пропущенные буквы:</a:t>
            </a:r>
            <a:endParaRPr lang="ru-RU" sz="4800" b="1" cap="none" spc="0" dirty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85918" y="1357298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57356" y="1357298"/>
            <a:ext cx="500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57290" y="1928802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14414" y="2571744"/>
            <a:ext cx="5501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00232" y="3214686"/>
            <a:ext cx="6864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14414" y="3786190"/>
            <a:ext cx="6864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42976" y="4429132"/>
            <a:ext cx="4571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..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71604" y="5072074"/>
            <a:ext cx="6864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….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28728" y="2000240"/>
            <a:ext cx="500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285852" y="2571744"/>
            <a:ext cx="500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28794" y="3143248"/>
            <a:ext cx="857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 smtClean="0">
                <a:solidFill>
                  <a:srgbClr val="FF0000"/>
                </a:solidFill>
              </a:rPr>
              <a:t>нн</a:t>
            </a:r>
            <a:endParaRPr lang="ru-RU" sz="4000" b="1" dirty="0" smtClean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14414" y="3786190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 smtClean="0">
                <a:solidFill>
                  <a:srgbClr val="FF0000"/>
                </a:solidFill>
              </a:rPr>
              <a:t>нн</a:t>
            </a:r>
            <a:endParaRPr lang="ru-RU" sz="4000" b="1" dirty="0" smtClean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42976" y="4429132"/>
            <a:ext cx="500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з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71604" y="5072074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 smtClean="0">
                <a:solidFill>
                  <a:srgbClr val="FF0000"/>
                </a:solidFill>
              </a:rPr>
              <a:t>нн</a:t>
            </a:r>
            <a:endParaRPr lang="ru-RU" sz="4000" b="1" dirty="0" smtClean="0">
              <a:solidFill>
                <a:srgbClr val="FF0000"/>
              </a:solidFill>
            </a:endParaRPr>
          </a:p>
        </p:txBody>
      </p:sp>
      <p:pic>
        <p:nvPicPr>
          <p:cNvPr id="20" name="Picture 10" descr="B_Fly0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96" y="5572140"/>
            <a:ext cx="1122362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2" descr="135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353934">
            <a:off x="6678026" y="1467550"/>
            <a:ext cx="166687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4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4" y="0"/>
            <a:ext cx="9136316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1971" y="0"/>
            <a:ext cx="881202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Запомни написание слов:</a:t>
            </a:r>
            <a:endParaRPr lang="ru-RU" sz="6000" b="1" cap="none" spc="0" dirty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857364"/>
            <a:ext cx="7866129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900" cmpd="sng">
                  <a:solidFill>
                    <a:srgbClr val="9900FF"/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х</a:t>
            </a:r>
            <a:r>
              <a:rPr lang="ru-RU" sz="8000" b="1" cap="none" spc="0" dirty="0" smtClean="0">
                <a:ln w="900" cmpd="sng">
                  <a:solidFill>
                    <a:srgbClr val="9900FF"/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озяин</a:t>
            </a:r>
          </a:p>
          <a:p>
            <a:pPr algn="ctr"/>
            <a:r>
              <a:rPr lang="ru-RU" sz="8000" b="1" dirty="0" smtClean="0">
                <a:ln w="900" cmpd="sng">
                  <a:solidFill>
                    <a:srgbClr val="9900FF"/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овчарки</a:t>
            </a:r>
          </a:p>
          <a:p>
            <a:pPr algn="ctr"/>
            <a:r>
              <a:rPr lang="ru-RU" sz="8000" b="1" dirty="0" smtClean="0">
                <a:ln w="900" cmpd="sng">
                  <a:solidFill>
                    <a:srgbClr val="9900FF"/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поинтересовался</a:t>
            </a:r>
            <a:endParaRPr lang="ru-RU" sz="8000" b="1" cap="none" spc="0" dirty="0">
              <a:ln w="900" cmpd="sng">
                <a:solidFill>
                  <a:srgbClr val="9900FF"/>
                </a:solidFill>
                <a:prstDash val="solid"/>
              </a:ln>
              <a:solidFill>
                <a:srgbClr val="99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4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4" y="0"/>
            <a:ext cx="913631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7949" y="0"/>
            <a:ext cx="89860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70C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Напиши изложение по плану</a:t>
            </a:r>
            <a:endParaRPr lang="ru-RU" sz="5400" b="1" cap="none" spc="0" dirty="0">
              <a:ln w="28575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0070C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3520" y="1643050"/>
            <a:ext cx="8310480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ru-RU" sz="6000" b="1" dirty="0" smtClean="0">
                <a:ln w="28575"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Мальчик и Жук.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6000" b="1" dirty="0" smtClean="0">
                <a:ln w="28575"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Овчарки и Жук.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6000" b="1" dirty="0" smtClean="0">
                <a:ln w="28575"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Илья защищает Жука.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6000" b="1" dirty="0" smtClean="0">
                <a:ln w="28575"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Хозяин Жука.</a:t>
            </a:r>
            <a:endParaRPr lang="ru-RU" sz="6000" b="1" dirty="0">
              <a:ln w="28575">
                <a:solidFill>
                  <a:srgbClr val="00206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461</Words>
  <PresentationFormat>Экран (4:3)</PresentationFormat>
  <Paragraphs>120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40</cp:revision>
  <dcterms:modified xsi:type="dcterms:W3CDTF">2011-10-17T17:30:59Z</dcterms:modified>
</cp:coreProperties>
</file>