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86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428992" y="2285992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3000372"/>
            <a:ext cx="427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Следы войны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857232"/>
            <a:ext cx="736259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В центре города строили новый дом. На строитель-</a:t>
            </a:r>
          </a:p>
          <a:p>
            <a:r>
              <a:rPr lang="ru-RU" sz="2400" b="1" dirty="0" err="1" smtClean="0"/>
              <a:t>стве</a:t>
            </a:r>
            <a:r>
              <a:rPr lang="ru-RU" sz="2400" b="1" dirty="0" smtClean="0"/>
              <a:t> работали подъёмные краны, мощные </a:t>
            </a:r>
            <a:r>
              <a:rPr lang="ru-RU" sz="2400" b="1" dirty="0" err="1" smtClean="0"/>
              <a:t>экскава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торы. Вдруг раздался резкий скрежет. Ковш </a:t>
            </a:r>
            <a:r>
              <a:rPr lang="ru-RU" sz="2400" b="1" dirty="0" err="1" smtClean="0"/>
              <a:t>экскава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тора скользнул по металлу. На дне котлована лежа-</a:t>
            </a:r>
          </a:p>
          <a:p>
            <a:r>
              <a:rPr lang="ru-RU" sz="2400" b="1" dirty="0" smtClean="0"/>
              <a:t>ли ржавые мины и снаряды.</a:t>
            </a:r>
          </a:p>
          <a:p>
            <a:r>
              <a:rPr lang="ru-RU" sz="2400" b="1" dirty="0" smtClean="0"/>
              <a:t>   В годы войны на этом месте находился склад ору-</a:t>
            </a:r>
          </a:p>
          <a:p>
            <a:r>
              <a:rPr lang="ru-RU" sz="2400" b="1" dirty="0" err="1" smtClean="0"/>
              <a:t>жия</a:t>
            </a:r>
            <a:r>
              <a:rPr lang="ru-RU" sz="2400" b="1" dirty="0" smtClean="0"/>
              <a:t>. Фашисты в страхе покидали город и не успели</a:t>
            </a:r>
          </a:p>
          <a:p>
            <a:r>
              <a:rPr lang="ru-RU" sz="2400" b="1" dirty="0" smtClean="0"/>
              <a:t>его уничтожить.</a:t>
            </a:r>
          </a:p>
          <a:p>
            <a:r>
              <a:rPr lang="ru-RU" sz="2400" b="1" dirty="0" smtClean="0"/>
              <a:t>   Строители вызвали группу сапёров из воинской </a:t>
            </a:r>
          </a:p>
          <a:p>
            <a:r>
              <a:rPr lang="ru-RU" sz="2400" b="1" dirty="0" smtClean="0"/>
              <a:t>части. Жителей города вывезли подальше от опасно-</a:t>
            </a:r>
          </a:p>
          <a:p>
            <a:r>
              <a:rPr lang="ru-RU" sz="2400" b="1" dirty="0" smtClean="0"/>
              <a:t>го места. Осторожно спускались сапёры в котлован</a:t>
            </a:r>
          </a:p>
          <a:p>
            <a:r>
              <a:rPr lang="ru-RU" sz="2400" b="1" dirty="0" smtClean="0"/>
              <a:t>со смертельной находкой.</a:t>
            </a:r>
          </a:p>
          <a:p>
            <a:r>
              <a:rPr lang="ru-RU" sz="2400" b="1" dirty="0" smtClean="0"/>
              <a:t>   Вскоре на стройке раздался взрыв. Город был </a:t>
            </a:r>
            <a:r>
              <a:rPr lang="ru-RU" sz="2400" b="1" dirty="0" err="1" smtClean="0"/>
              <a:t>спа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сён. Его мирной жизни ничего не угрожало.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500174"/>
            <a:ext cx="690836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Где происходили события?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Что такое котлован?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Что было обнаружено на дне котлована?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Что предприняли строители?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Почему жителей вывезли в безопасное</a:t>
            </a:r>
          </a:p>
          <a:p>
            <a:r>
              <a:rPr lang="ru-RU" sz="2800" b="1" dirty="0" smtClean="0"/>
              <a:t>    место?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Кто такие сапёры?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Как они спасли город?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714480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857232"/>
            <a:ext cx="728558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В центре города строили новый дом. На строитель-</a:t>
            </a:r>
          </a:p>
          <a:p>
            <a:r>
              <a:rPr lang="ru-RU" sz="2400" b="1" dirty="0" err="1" smtClean="0"/>
              <a:t>стве</a:t>
            </a:r>
            <a:r>
              <a:rPr lang="ru-RU" sz="2400" b="1" dirty="0" smtClean="0"/>
              <a:t> работали подъёмные краны, мощные </a:t>
            </a:r>
            <a:r>
              <a:rPr lang="ru-RU" sz="2400" b="1" dirty="0" err="1" smtClean="0"/>
              <a:t>экскава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торы. Вдруг раздался резкий скрежет. Ковш </a:t>
            </a:r>
            <a:r>
              <a:rPr lang="ru-RU" sz="2400" b="1" dirty="0" err="1" smtClean="0"/>
              <a:t>экскава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тора скользнул по металлу. На дне котлована лежа-</a:t>
            </a:r>
          </a:p>
          <a:p>
            <a:r>
              <a:rPr lang="ru-RU" sz="2400" b="1" dirty="0" smtClean="0"/>
              <a:t>ли ржавые мины и снаряды.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662" y="2643182"/>
            <a:ext cx="71375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В годы войны на этом месте находился склад ору-</a:t>
            </a:r>
          </a:p>
          <a:p>
            <a:r>
              <a:rPr lang="ru-RU" sz="2400" b="1" dirty="0" err="1" smtClean="0"/>
              <a:t>жия</a:t>
            </a:r>
            <a:r>
              <a:rPr lang="ru-RU" sz="2400" b="1" dirty="0" smtClean="0"/>
              <a:t>. Фашисты в страхе покидали город и не успели</a:t>
            </a:r>
          </a:p>
          <a:p>
            <a:r>
              <a:rPr lang="ru-RU" sz="2400" b="1" dirty="0" smtClean="0"/>
              <a:t>его уничтожить.</a:t>
            </a:r>
          </a:p>
          <a:p>
            <a:r>
              <a:rPr lang="ru-RU" sz="2400" b="1" dirty="0" smtClean="0"/>
              <a:t>  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3714752"/>
            <a:ext cx="733854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Строители вызвали группу сапёров из воинской </a:t>
            </a:r>
          </a:p>
          <a:p>
            <a:r>
              <a:rPr lang="ru-RU" sz="2400" b="1" dirty="0" smtClean="0"/>
              <a:t>части. Жителей города вывезли подальше от опасно-</a:t>
            </a:r>
          </a:p>
          <a:p>
            <a:r>
              <a:rPr lang="ru-RU" sz="2400" b="1" dirty="0" smtClean="0"/>
              <a:t>го места. Осторожно спускались сапёры в котлован</a:t>
            </a:r>
          </a:p>
          <a:p>
            <a:r>
              <a:rPr lang="ru-RU" sz="2400" b="1" dirty="0" smtClean="0"/>
              <a:t>со смертельной находкой.</a:t>
            </a:r>
          </a:p>
          <a:p>
            <a:r>
              <a:rPr lang="ru-RU" sz="2400" b="1" dirty="0" smtClean="0"/>
              <a:t>  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4786322"/>
            <a:ext cx="71649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</a:t>
            </a:r>
          </a:p>
          <a:p>
            <a:r>
              <a:rPr lang="ru-RU" sz="2400" b="1" dirty="0" smtClean="0"/>
              <a:t>   Вскоре на стройке раздался взрыв. Город был </a:t>
            </a:r>
            <a:r>
              <a:rPr lang="ru-RU" sz="2400" b="1" dirty="0" err="1" smtClean="0"/>
              <a:t>спа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сён. Его мирной жизни ничего не угрожало.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857232"/>
            <a:ext cx="480932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28575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Запишите слова, </a:t>
            </a:r>
            <a:endParaRPr lang="ru-RU" sz="4400" b="1" dirty="0" smtClean="0">
              <a:ln w="28575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/>
            <a:r>
              <a:rPr lang="ru-RU" sz="4400" b="1" dirty="0" smtClean="0">
                <a:ln w="28575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раскрывая </a:t>
            </a:r>
            <a:r>
              <a:rPr lang="ru-RU" sz="4400" b="1" dirty="0" smtClean="0">
                <a:ln w="28575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скобки:</a:t>
            </a:r>
            <a:endParaRPr lang="ru-RU" sz="4400" b="1" cap="none" spc="0" dirty="0">
              <a:ln w="28575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000240"/>
            <a:ext cx="677589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(не)успели</a:t>
            </a:r>
          </a:p>
          <a:p>
            <a:r>
              <a:rPr lang="ru-RU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(не)угрожало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2000240"/>
            <a:ext cx="632865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88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 успели</a:t>
            </a:r>
          </a:p>
          <a:p>
            <a:r>
              <a:rPr lang="ru-RU" sz="88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88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 угрожало</a:t>
            </a:r>
            <a:endParaRPr lang="ru-RU" sz="88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7320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8575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Найдите знакомые орфограммы в словах:</a:t>
            </a:r>
            <a:endParaRPr lang="ru-RU" sz="3600" b="1" cap="none" spc="0" dirty="0">
              <a:ln w="28575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928802"/>
            <a:ext cx="7643866" cy="3416320"/>
          </a:xfrm>
          <a:prstGeom prst="rect">
            <a:avLst/>
          </a:prstGeom>
          <a:noFill/>
        </p:spPr>
        <p:txBody>
          <a:bodyPr wrap="square" lIns="91440" tIns="45720" rIns="91440" bIns="45720" numCol="2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подъёмные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еталл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руппа 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ковш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с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клад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находка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г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ород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взрыв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285984" y="2714620"/>
            <a:ext cx="35719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500298" y="3500438"/>
            <a:ext cx="71438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071670" y="4357694"/>
            <a:ext cx="642942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43108" y="5143512"/>
            <a:ext cx="428628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929454" y="2786058"/>
            <a:ext cx="35719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000892" y="3643314"/>
            <a:ext cx="35719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929454" y="4429132"/>
            <a:ext cx="35719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072330" y="5143512"/>
            <a:ext cx="357190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6181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Вставьте буквы и объясните их написание</a:t>
            </a:r>
            <a:endParaRPr lang="ru-RU" sz="36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714356"/>
            <a:ext cx="3329438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стр_ительство</a:t>
            </a:r>
            <a:endParaRPr lang="ru-RU" sz="4000" b="1" dirty="0" smtClean="0"/>
          </a:p>
          <a:p>
            <a:r>
              <a:rPr lang="ru-RU" sz="4000" b="1" dirty="0" err="1" smtClean="0"/>
              <a:t>ск_льзнул</a:t>
            </a:r>
            <a:endParaRPr lang="ru-RU" sz="4000" b="1" dirty="0" smtClean="0"/>
          </a:p>
          <a:p>
            <a:r>
              <a:rPr lang="ru-RU" sz="4000" b="1" dirty="0" err="1" smtClean="0"/>
              <a:t>л_жали</a:t>
            </a:r>
            <a:endParaRPr lang="ru-RU" sz="4000" b="1" dirty="0" smtClean="0"/>
          </a:p>
          <a:p>
            <a:r>
              <a:rPr lang="ru-RU" sz="4000" b="1" dirty="0" err="1" smtClean="0"/>
              <a:t>в_йна</a:t>
            </a:r>
            <a:endParaRPr lang="ru-RU" sz="4000" b="1" dirty="0" smtClean="0"/>
          </a:p>
          <a:p>
            <a:r>
              <a:rPr lang="ru-RU" sz="4000" b="1" dirty="0" err="1" smtClean="0"/>
              <a:t>нах_дился</a:t>
            </a:r>
            <a:endParaRPr lang="ru-RU" sz="4000" b="1" dirty="0" smtClean="0"/>
          </a:p>
          <a:p>
            <a:r>
              <a:rPr lang="ru-RU" sz="4000" b="1" dirty="0" err="1" smtClean="0"/>
              <a:t>пок_дали</a:t>
            </a:r>
            <a:endParaRPr lang="ru-RU" sz="4000" b="1" dirty="0" smtClean="0"/>
          </a:p>
          <a:p>
            <a:r>
              <a:rPr lang="ru-RU" sz="4000" b="1" dirty="0" err="1" smtClean="0"/>
              <a:t>выв_зли</a:t>
            </a:r>
            <a:endParaRPr lang="ru-RU" sz="4000" b="1" dirty="0" smtClean="0"/>
          </a:p>
          <a:p>
            <a:r>
              <a:rPr lang="ru-RU" sz="4000" b="1" dirty="0" err="1" smtClean="0"/>
              <a:t>см_ртельная</a:t>
            </a:r>
            <a:endParaRPr lang="ru-RU" sz="4000" b="1" dirty="0" smtClean="0"/>
          </a:p>
          <a:p>
            <a:r>
              <a:rPr lang="ru-RU" sz="4000" b="1" dirty="0" err="1" smtClean="0"/>
              <a:t>сп_сён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714356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357298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1928802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571744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3143248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3786190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85918" y="4357694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714356"/>
            <a:ext cx="2260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стр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000" b="1" dirty="0" smtClean="0"/>
              <a:t>ить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00496" y="1357298"/>
            <a:ext cx="28473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ск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000" b="1" dirty="0" smtClean="0"/>
              <a:t>льзкий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57554" y="2000240"/>
            <a:ext cx="1699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л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ё</a:t>
            </a:r>
            <a:r>
              <a:rPr lang="ru-RU" sz="4000" b="1" dirty="0" smtClean="0"/>
              <a:t>жа</a:t>
            </a:r>
            <a:endParaRPr lang="ru-RU" sz="4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500166" y="5000636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57290" y="5572140"/>
            <a:ext cx="64294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</a:t>
            </a:r>
            <a:endParaRPr lang="ru-RU" sz="40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28926" y="2571744"/>
            <a:ext cx="17652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в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000" b="1" dirty="0" smtClean="0"/>
              <a:t>ин 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857620" y="3214686"/>
            <a:ext cx="1458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х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4000" b="1" dirty="0" smtClean="0"/>
              <a:t>д 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500430" y="3857628"/>
            <a:ext cx="2186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к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и</a:t>
            </a:r>
            <a:r>
              <a:rPr lang="ru-RU" sz="4000" b="1" dirty="0" smtClean="0">
                <a:solidFill>
                  <a:sysClr val="windowText" lastClr="000000"/>
                </a:solidFill>
              </a:rPr>
              <a:t>нуть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286116" y="4357694"/>
            <a:ext cx="14013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в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ё</a:t>
            </a:r>
            <a:r>
              <a:rPr lang="ru-RU" sz="4000" b="1" dirty="0" smtClean="0">
                <a:solidFill>
                  <a:sysClr val="windowText" lastClr="000000"/>
                </a:solidFill>
              </a:rPr>
              <a:t>з</a:t>
            </a:r>
            <a:r>
              <a:rPr lang="ru-RU" sz="4000" b="1" dirty="0" smtClean="0"/>
              <a:t> 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286248" y="5000636"/>
            <a:ext cx="2238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см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4000" b="1" dirty="0" smtClean="0"/>
              <a:t>рть 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28926" y="5572140"/>
            <a:ext cx="16273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– сп</a:t>
            </a:r>
            <a:r>
              <a:rPr lang="ru-RU" sz="4000" b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</a:rPr>
              <a:t>а</a:t>
            </a:r>
            <a:r>
              <a:rPr lang="ru-RU" sz="4000" b="1" dirty="0" smtClean="0"/>
              <a:t>с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9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rgbClr val="00FF00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5400" b="1" cap="none" spc="0" dirty="0">
              <a:ln w="1905">
                <a:solidFill>
                  <a:srgbClr val="00FF00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928670"/>
            <a:ext cx="731020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b="1" dirty="0" smtClean="0"/>
              <a:t>Находка на дне котлована.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/>
              <a:t>Склад оружия.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400" b="1" dirty="0" smtClean="0"/>
              <a:t>Город спасён.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714620"/>
            <a:ext cx="5371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3286124"/>
            <a:ext cx="3267626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э</a:t>
            </a:r>
            <a:r>
              <a:rPr lang="ru-RU" sz="4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кскаваторы</a:t>
            </a:r>
          </a:p>
          <a:p>
            <a:r>
              <a:rPr lang="ru-RU" sz="4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уничтожить</a:t>
            </a:r>
          </a:p>
          <a:p>
            <a:r>
              <a:rPr lang="ru-RU" sz="4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апёры</a:t>
            </a:r>
          </a:p>
          <a:p>
            <a:r>
              <a:rPr lang="ru-RU" sz="4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котлован</a:t>
            </a:r>
            <a:endParaRPr lang="ru-RU" sz="4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0500" t="3087" r="9999" b="1211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</a:t>
            </a:r>
            <a:r>
              <a:rPr lang="ru-RU" b="1" smtClean="0"/>
              <a:t>(стр.129) </a:t>
            </a:r>
            <a:r>
              <a:rPr lang="ru-RU" b="1" dirty="0" smtClean="0"/>
              <a:t>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439</Words>
  <PresentationFormat>Экран (4:3)</PresentationFormat>
  <Paragraphs>111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39</cp:revision>
  <dcterms:modified xsi:type="dcterms:W3CDTF">2011-10-17T17:34:37Z</dcterms:modified>
</cp:coreProperties>
</file>