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5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14005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28860" y="2928934"/>
            <a:ext cx="607223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Цветёт он майскою порой,</a:t>
            </a:r>
            <a:br>
              <a:rPr lang="ru-RU" sz="3200" b="1" dirty="0" smtClean="0"/>
            </a:br>
            <a:r>
              <a:rPr lang="ru-RU" sz="3200" b="1" dirty="0" smtClean="0"/>
              <a:t>Его найдёшь в тени лесной:</a:t>
            </a:r>
            <a:br>
              <a:rPr lang="ru-RU" sz="3200" b="1" dirty="0" smtClean="0"/>
            </a:br>
            <a:r>
              <a:rPr lang="ru-RU" sz="3200" b="1" dirty="0" smtClean="0"/>
              <a:t>На стебельке, как бусы в ряд,</a:t>
            </a:r>
            <a:br>
              <a:rPr lang="ru-RU" sz="3200" b="1" dirty="0" smtClean="0"/>
            </a:br>
            <a:r>
              <a:rPr lang="ru-RU" sz="3200" b="1" dirty="0" smtClean="0"/>
              <a:t>Цветы душистые висят. </a:t>
            </a:r>
            <a:endParaRPr lang="ru-RU" sz="3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1637" y="1071546"/>
            <a:ext cx="5804339" cy="464347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857356" y="2000240"/>
            <a:ext cx="5888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smtClean="0">
                <a:ln w="381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Отгадайте </a:t>
            </a:r>
            <a:r>
              <a:rPr lang="ru-RU" sz="5400" b="1" cap="none" spc="0" smtClean="0">
                <a:ln w="381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загадку:</a:t>
            </a:r>
            <a:endParaRPr lang="ru-RU" sz="5400" b="1" cap="none" spc="0" dirty="0">
              <a:ln w="381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Мои документы\Мои рисунки\изложения\1279484148_Ramka_Iz_landyshe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30519" y="-1130520"/>
            <a:ext cx="6858001" cy="911903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14546" y="571480"/>
            <a:ext cx="562743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8100">
                  <a:solidFill>
                    <a:srgbClr val="00FF00"/>
                  </a:solidFill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</a:t>
            </a:r>
          </a:p>
          <a:p>
            <a:pPr algn="ctr"/>
            <a:r>
              <a:rPr lang="ru-RU" sz="4800" b="1" cap="none" spc="0" dirty="0" smtClean="0">
                <a:ln w="38100">
                  <a:solidFill>
                    <a:srgbClr val="00FF00"/>
                  </a:solidFill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плану.</a:t>
            </a:r>
            <a:endParaRPr lang="ru-RU" sz="4800" b="1" cap="none" spc="0" dirty="0">
              <a:ln w="38100">
                <a:solidFill>
                  <a:srgbClr val="00FF00"/>
                </a:solidFill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285992"/>
            <a:ext cx="850112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914400" indent="-914400"/>
            <a:r>
              <a:rPr lang="ru-RU" sz="3200" b="1" cap="none" spc="0" dirty="0" smtClean="0">
                <a:ln w="127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1. Прекрасные весенние </a:t>
            </a:r>
            <a:r>
              <a:rPr lang="ru-RU" sz="3200" b="1" dirty="0" smtClean="0">
                <a:ln w="127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цветы.</a:t>
            </a:r>
          </a:p>
          <a:p>
            <a:r>
              <a:rPr lang="ru-RU" sz="3200" b="1" cap="none" spc="0" dirty="0" smtClean="0">
                <a:ln w="127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2. Лекарственное растение.</a:t>
            </a:r>
          </a:p>
          <a:p>
            <a:r>
              <a:rPr lang="ru-RU" sz="3200" b="1" dirty="0" smtClean="0">
                <a:ln w="127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3. Участие школьников </a:t>
            </a:r>
            <a:r>
              <a:rPr lang="ru-RU" sz="3200" b="1" cap="none" spc="0" dirty="0" smtClean="0">
                <a:ln w="127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 охране природы.</a:t>
            </a:r>
            <a:endParaRPr lang="ru-RU" sz="3200" b="1" cap="none" spc="0" dirty="0">
              <a:ln w="127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3714752"/>
            <a:ext cx="723146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0">
                  <a:solidFill>
                    <a:srgbClr val="00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</a:t>
            </a:r>
            <a:r>
              <a:rPr lang="ru-RU" sz="4800" b="1" dirty="0" smtClean="0">
                <a:ln w="19050">
                  <a:solidFill>
                    <a:srgbClr val="00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правильно слова:</a:t>
            </a:r>
            <a:endParaRPr lang="ru-RU" sz="4800" b="1" cap="none" spc="0" dirty="0">
              <a:ln w="19050">
                <a:solidFill>
                  <a:srgbClr val="00FF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4500570"/>
            <a:ext cx="287771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ф</a:t>
            </a:r>
            <a:r>
              <a:rPr lang="ru-RU" sz="3600" b="1" cap="none" spc="0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арфоровые</a:t>
            </a:r>
          </a:p>
          <a:p>
            <a:r>
              <a:rPr lang="ru-RU" sz="36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ц</a:t>
            </a:r>
            <a:r>
              <a:rPr lang="ru-RU" sz="3600" b="1" cap="none" spc="0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елебные</a:t>
            </a:r>
          </a:p>
          <a:p>
            <a:r>
              <a:rPr lang="ru-RU" sz="36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ландышевые</a:t>
            </a:r>
            <a:endParaRPr lang="ru-RU" sz="3600" b="1" cap="none" spc="0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Мои документы\Мои рисунки\изложения\1279484148_Ramka_Iz_landyshe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30519" y="-1130520"/>
            <a:ext cx="6858001" cy="911903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42976" y="928670"/>
            <a:ext cx="70723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(стр.130) -</a:t>
            </a:r>
          </a:p>
          <a:p>
            <a:r>
              <a:rPr lang="ru-RU" b="1" dirty="0" smtClean="0"/>
              <a:t>(Мастерская учителя).</a:t>
            </a:r>
            <a:r>
              <a:rPr lang="en-US" b="1" dirty="0" smtClean="0"/>
              <a:t> 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86248" y="4429132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73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857488" y="1571612"/>
            <a:ext cx="36095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Изложение</a:t>
            </a:r>
            <a:endParaRPr lang="ru-RU" sz="5400" b="1" cap="none" spc="0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43240" y="3000372"/>
            <a:ext cx="31502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8100" cmpd="sng">
                  <a:solidFill>
                    <a:schemeClr val="accent5">
                      <a:lumMod val="40000"/>
                      <a:lumOff val="6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Ландыши</a:t>
            </a:r>
            <a:endParaRPr lang="ru-RU" sz="5400" b="1" cap="none" spc="0" dirty="0">
              <a:ln w="38100" cmpd="sng">
                <a:solidFill>
                  <a:schemeClr val="accent5">
                    <a:lumMod val="40000"/>
                    <a:lumOff val="6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Мои документы\Мои рисунки\изложения\1279484148_Ramka_Iz_landyshe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30519" y="-1130520"/>
            <a:ext cx="6858001" cy="911903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43042" y="214290"/>
            <a:ext cx="614924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60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142984"/>
            <a:ext cx="850112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                Узкая тропинка ведёт в чащу. На земле среди де-</a:t>
            </a:r>
          </a:p>
          <a:p>
            <a:r>
              <a:rPr lang="ru-RU" sz="2400" b="1" dirty="0" smtClean="0"/>
              <a:t>               </a:t>
            </a:r>
            <a:r>
              <a:rPr lang="ru-RU" sz="2400" b="1" dirty="0" err="1" smtClean="0"/>
              <a:t>ревьев</a:t>
            </a:r>
            <a:r>
              <a:rPr lang="ru-RU" sz="2400" b="1" dirty="0" smtClean="0"/>
              <a:t> видны крупные зелёные листья. Почти из </a:t>
            </a:r>
            <a:r>
              <a:rPr lang="ru-RU" sz="2400" b="1" dirty="0" err="1" smtClean="0"/>
              <a:t>каж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             </a:t>
            </a:r>
            <a:r>
              <a:rPr lang="ru-RU" sz="2400" b="1" dirty="0" err="1" smtClean="0"/>
              <a:t>дой</a:t>
            </a:r>
            <a:r>
              <a:rPr lang="ru-RU" sz="2400" b="1" dirty="0" smtClean="0"/>
              <a:t> пары листьев встает тонкий стройный стебелёк. На</a:t>
            </a:r>
          </a:p>
          <a:p>
            <a:r>
              <a:rPr lang="ru-RU" sz="2400" b="1" dirty="0" smtClean="0"/>
              <a:t>    вершине стебелька жемчужные бутоны, ниже свисают фар-</a:t>
            </a:r>
          </a:p>
          <a:p>
            <a:r>
              <a:rPr lang="ru-RU" sz="2400" b="1" dirty="0" smtClean="0"/>
              <a:t>форовые кувшинки. Это самые пахучие и самые прекрасные</a:t>
            </a:r>
          </a:p>
          <a:p>
            <a:r>
              <a:rPr lang="ru-RU" sz="2400" b="1" dirty="0" smtClean="0"/>
              <a:t>из весенних цветов – лесные ландыши.</a:t>
            </a:r>
          </a:p>
          <a:p>
            <a:r>
              <a:rPr lang="ru-RU" sz="2400" b="1" dirty="0" smtClean="0"/>
              <a:t>    Ландыш не только красивый цветок. Это растение обладает целебными свойствами. Цветы ландыша служат отличным </a:t>
            </a:r>
          </a:p>
          <a:p>
            <a:r>
              <a:rPr lang="ru-RU" sz="2400" b="1" dirty="0" smtClean="0"/>
              <a:t>лекарством больному сердцу. Из свежих цветков делают</a:t>
            </a:r>
          </a:p>
          <a:p>
            <a:r>
              <a:rPr lang="ru-RU" sz="2400" b="1" dirty="0" smtClean="0"/>
              <a:t>ландышевые капли.</a:t>
            </a:r>
          </a:p>
          <a:p>
            <a:r>
              <a:rPr lang="ru-RU" sz="2400" b="1" dirty="0" smtClean="0"/>
              <a:t>    Школьники должны знать о полезных свойствах </a:t>
            </a:r>
          </a:p>
          <a:p>
            <a:r>
              <a:rPr lang="ru-RU" sz="2400" b="1" dirty="0" smtClean="0"/>
              <a:t>ландыша, оберегать растение от уничтожения, раз-</a:t>
            </a:r>
          </a:p>
          <a:p>
            <a:r>
              <a:rPr lang="ru-RU" sz="2400" b="1" dirty="0" err="1" smtClean="0"/>
              <a:t>множать</a:t>
            </a:r>
            <a:r>
              <a:rPr lang="ru-RU" sz="2400" b="1" dirty="0" smtClean="0"/>
              <a:t> его на пришкольных участках.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Мои документы\Мои рисунки\изложения\1279484148_Ramka_Iz_landyshe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30519" y="-1130520"/>
            <a:ext cx="6858001" cy="911903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14612" y="500042"/>
            <a:ext cx="5392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Ответь на вопросы</a:t>
            </a:r>
            <a:r>
              <a:rPr lang="ru-RU" sz="4800" b="0" cap="none" spc="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  <a:endParaRPr lang="ru-RU" sz="4800" b="0" cap="none" spc="0" dirty="0">
              <a:ln w="10160">
                <a:solidFill>
                  <a:srgbClr val="FF0000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2143116"/>
            <a:ext cx="765568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smtClean="0">
                <a:ln w="900" cmpd="sng">
                  <a:solidFill>
                    <a:srgbClr val="00B0F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Опишите ландыш.</a:t>
            </a:r>
            <a:endParaRPr lang="ru-RU" sz="3200" b="1" dirty="0" smtClean="0">
              <a:ln w="900" cmpd="sng">
                <a:solidFill>
                  <a:srgbClr val="00B0F0"/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 w="900" cmpd="sng">
                  <a:solidFill>
                    <a:srgbClr val="00B0F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 чем сравниваются его цветы?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 w="900" cmpd="sng">
                  <a:solidFill>
                    <a:srgbClr val="00B0F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Расскажите, какими целебными </a:t>
            </a:r>
          </a:p>
          <a:p>
            <a:r>
              <a:rPr lang="ru-RU" sz="3200" b="1" dirty="0" smtClean="0">
                <a:ln w="900" cmpd="sng">
                  <a:solidFill>
                    <a:srgbClr val="00B0F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свойствами обладают цветы ландыша.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 w="900" cmpd="sng">
                  <a:solidFill>
                    <a:srgbClr val="00B0F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Какую задачу по охране природы автор</a:t>
            </a:r>
          </a:p>
          <a:p>
            <a:r>
              <a:rPr lang="ru-RU" sz="3200" b="1" dirty="0" smtClean="0">
                <a:ln w="900" cmpd="sng">
                  <a:solidFill>
                    <a:srgbClr val="00B0F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ставит перед школьниками?</a:t>
            </a:r>
            <a:endParaRPr lang="ru-RU" sz="3200" b="1" dirty="0">
              <a:ln w="900" cmpd="sng">
                <a:solidFill>
                  <a:srgbClr val="00B0F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Мои документы\Мои рисунки\изложения\1279484148_Ramka_Iz_landyshe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30519" y="-1130520"/>
            <a:ext cx="6858001" cy="911903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00232" y="214290"/>
            <a:ext cx="64889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48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142984"/>
            <a:ext cx="8501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                Узкая тропинка ведёт в чащу. На земле среди де-</a:t>
            </a:r>
          </a:p>
          <a:p>
            <a:r>
              <a:rPr lang="ru-RU" sz="2400" b="1" dirty="0" smtClean="0"/>
              <a:t>               </a:t>
            </a:r>
            <a:r>
              <a:rPr lang="ru-RU" sz="2400" b="1" dirty="0" err="1" smtClean="0"/>
              <a:t>ревьев</a:t>
            </a:r>
            <a:r>
              <a:rPr lang="ru-RU" sz="2400" b="1" dirty="0" smtClean="0"/>
              <a:t> видны крупные зелёные листья. Почти из </a:t>
            </a:r>
            <a:r>
              <a:rPr lang="ru-RU" sz="2400" b="1" dirty="0" err="1" smtClean="0"/>
              <a:t>каж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             </a:t>
            </a:r>
            <a:r>
              <a:rPr lang="ru-RU" sz="2400" b="1" dirty="0" err="1" smtClean="0"/>
              <a:t>дой</a:t>
            </a:r>
            <a:r>
              <a:rPr lang="ru-RU" sz="2400" b="1" dirty="0" smtClean="0"/>
              <a:t> пары листьев встает тонкий стройный стебелёк. На</a:t>
            </a:r>
          </a:p>
          <a:p>
            <a:r>
              <a:rPr lang="ru-RU" sz="2400" b="1" dirty="0" smtClean="0"/>
              <a:t>    вершине стебелька жемчужные бутоны, ниже свисают фар-</a:t>
            </a:r>
          </a:p>
          <a:p>
            <a:r>
              <a:rPr lang="ru-RU" sz="2400" b="1" dirty="0" smtClean="0"/>
              <a:t>форовые кувшинки. Это самые пахучие и самые прекрасные</a:t>
            </a:r>
          </a:p>
          <a:p>
            <a:r>
              <a:rPr lang="ru-RU" sz="2400" b="1" dirty="0" smtClean="0"/>
              <a:t>из весенних цветов – лесные ландыши.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596" y="3286124"/>
            <a:ext cx="85011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Ландыш не только красивый цветок. Это растение обладает целебными свойствами. Цветы ландыша служат отличным </a:t>
            </a:r>
          </a:p>
          <a:p>
            <a:r>
              <a:rPr lang="ru-RU" sz="2400" b="1" dirty="0" smtClean="0"/>
              <a:t>лекарством больному сердцу. Из свежих цветков делают</a:t>
            </a:r>
          </a:p>
          <a:p>
            <a:r>
              <a:rPr lang="ru-RU" sz="2400" b="1" dirty="0" smtClean="0"/>
              <a:t>ландышевые капли.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8596" y="4714884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Школьники должны знать о полезных свойствах </a:t>
            </a:r>
          </a:p>
          <a:p>
            <a:r>
              <a:rPr lang="ru-RU" sz="2400" b="1" dirty="0" smtClean="0"/>
              <a:t>ландыша, оберегать растение от уничтожения, раз-</a:t>
            </a:r>
          </a:p>
          <a:p>
            <a:r>
              <a:rPr lang="ru-RU" sz="2400" b="1" dirty="0" err="1" smtClean="0"/>
              <a:t>множать</a:t>
            </a:r>
            <a:r>
              <a:rPr lang="ru-RU" sz="2400" b="1" dirty="0" smtClean="0"/>
              <a:t> его на пришкольных участках.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Мои документы\Мои рисунки\изложения\1279484148_Ramka_Iz_landyshe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30519" y="-1130520"/>
            <a:ext cx="6858001" cy="911903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57356" y="357166"/>
            <a:ext cx="664656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28575" cmpd="sng">
                  <a:solidFill>
                    <a:srgbClr val="FF66FF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Проверьте безударные гласных </a:t>
            </a:r>
          </a:p>
          <a:p>
            <a:r>
              <a:rPr lang="ru-RU" sz="3600" b="1" dirty="0" smtClean="0">
                <a:ln w="28575" cmpd="sng">
                  <a:solidFill>
                    <a:srgbClr val="FF66FF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 корнях слов</a:t>
            </a:r>
            <a:r>
              <a:rPr lang="ru-RU" sz="3600" b="1" cap="none" spc="0" dirty="0" smtClean="0">
                <a:ln w="28575" cmpd="sng">
                  <a:solidFill>
                    <a:srgbClr val="FF66FF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</a:t>
            </a:r>
            <a:endParaRPr lang="ru-RU" sz="3600" b="1" cap="none" spc="0" dirty="0">
              <a:ln w="28575" cmpd="sng">
                <a:solidFill>
                  <a:srgbClr val="FF66FF">
                    <a:alpha val="55000"/>
                  </a:srgbClr>
                </a:solidFill>
                <a:prstDash val="solid"/>
              </a:ln>
              <a:solidFill>
                <a:srgbClr val="99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00496" y="1357298"/>
            <a:ext cx="22509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тр</a:t>
            </a:r>
            <a:r>
              <a:rPr lang="ru-RU" sz="4400" b="1" dirty="0" smtClean="0">
                <a:ln w="900" cmpd="sng">
                  <a:noFill/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пы </a:t>
            </a:r>
            <a:endParaRPr lang="ru-RU" sz="4400" b="1" dirty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00166" y="1428736"/>
            <a:ext cx="2950872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тр</a:t>
            </a:r>
            <a:r>
              <a:rPr lang="ru-RU" sz="4000" b="1" u="sng" dirty="0" smtClean="0">
                <a:solidFill>
                  <a:srgbClr val="FF0000"/>
                </a:solidFill>
              </a:rPr>
              <a:t>о</a:t>
            </a:r>
            <a:r>
              <a:rPr lang="ru-RU" sz="4000" b="1" dirty="0" smtClean="0"/>
              <a:t>пинка</a:t>
            </a:r>
          </a:p>
          <a:p>
            <a:r>
              <a:rPr lang="ru-RU" sz="4000" b="1" dirty="0" smtClean="0"/>
              <a:t>з</a:t>
            </a:r>
            <a:r>
              <a:rPr lang="ru-RU" sz="4000" b="1" u="sng" dirty="0" smtClean="0">
                <a:solidFill>
                  <a:srgbClr val="FF0000"/>
                </a:solidFill>
              </a:rPr>
              <a:t>е</a:t>
            </a:r>
            <a:r>
              <a:rPr lang="ru-RU" sz="4000" b="1" dirty="0" smtClean="0"/>
              <a:t>лёные</a:t>
            </a:r>
          </a:p>
          <a:p>
            <a:r>
              <a:rPr lang="ru-RU" sz="4000" b="1" dirty="0" smtClean="0"/>
              <a:t>в</a:t>
            </a:r>
            <a:r>
              <a:rPr lang="ru-RU" sz="4000" b="1" u="sng" dirty="0" smtClean="0">
                <a:solidFill>
                  <a:srgbClr val="FF0000"/>
                </a:solidFill>
              </a:rPr>
              <a:t>е</a:t>
            </a:r>
            <a:r>
              <a:rPr lang="ru-RU" sz="4000" b="1" dirty="0" smtClean="0"/>
              <a:t>ршина</a:t>
            </a:r>
          </a:p>
          <a:p>
            <a:r>
              <a:rPr lang="ru-RU" sz="4000" b="1" dirty="0" smtClean="0"/>
              <a:t>ст</a:t>
            </a:r>
            <a:r>
              <a:rPr lang="ru-RU" sz="4000" b="1" u="sng" dirty="0" smtClean="0">
                <a:solidFill>
                  <a:srgbClr val="FF0000"/>
                </a:solidFill>
              </a:rPr>
              <a:t>е</a:t>
            </a:r>
            <a:r>
              <a:rPr lang="ru-RU" sz="4000" b="1" dirty="0" smtClean="0"/>
              <a:t>белёк</a:t>
            </a:r>
          </a:p>
          <a:p>
            <a:r>
              <a:rPr lang="ru-RU" sz="4000" b="1" dirty="0" smtClean="0"/>
              <a:t>ж</a:t>
            </a:r>
            <a:r>
              <a:rPr lang="ru-RU" sz="4000" b="1" u="sng" dirty="0" smtClean="0">
                <a:solidFill>
                  <a:srgbClr val="FF0000"/>
                </a:solidFill>
              </a:rPr>
              <a:t>е</a:t>
            </a:r>
            <a:r>
              <a:rPr lang="ru-RU" sz="4000" b="1" dirty="0" smtClean="0"/>
              <a:t>мчужные</a:t>
            </a:r>
          </a:p>
          <a:p>
            <a:r>
              <a:rPr lang="ru-RU" sz="4000" b="1" dirty="0" smtClean="0"/>
              <a:t>п</a:t>
            </a:r>
            <a:r>
              <a:rPr lang="ru-RU" sz="4000" b="1" u="sng" dirty="0" smtClean="0">
                <a:solidFill>
                  <a:srgbClr val="FF0000"/>
                </a:solidFill>
              </a:rPr>
              <a:t>а</a:t>
            </a:r>
            <a:r>
              <a:rPr lang="ru-RU" sz="4000" b="1" dirty="0" smtClean="0"/>
              <a:t>хучие</a:t>
            </a:r>
          </a:p>
          <a:p>
            <a:r>
              <a:rPr lang="ru-RU" sz="4000" b="1" dirty="0" smtClean="0"/>
              <a:t>л</a:t>
            </a:r>
            <a:r>
              <a:rPr lang="ru-RU" sz="4000" b="1" u="sng" dirty="0" smtClean="0">
                <a:solidFill>
                  <a:srgbClr val="FF0000"/>
                </a:solidFill>
              </a:rPr>
              <a:t>е</a:t>
            </a:r>
            <a:r>
              <a:rPr lang="ru-RU" sz="4000" b="1" dirty="0" smtClean="0"/>
              <a:t>карство</a:t>
            </a:r>
          </a:p>
          <a:p>
            <a:r>
              <a:rPr lang="ru-RU" sz="4000" b="1" dirty="0" smtClean="0"/>
              <a:t>п</a:t>
            </a:r>
            <a:r>
              <a:rPr lang="ru-RU" sz="4000" b="1" u="sng" dirty="0" smtClean="0">
                <a:solidFill>
                  <a:srgbClr val="FF0000"/>
                </a:solidFill>
              </a:rPr>
              <a:t>о</a:t>
            </a:r>
            <a:r>
              <a:rPr lang="ru-RU" sz="4000" b="1" dirty="0" smtClean="0"/>
              <a:t>лезные</a:t>
            </a:r>
            <a:endParaRPr lang="ru-RU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786182" y="2000240"/>
            <a:ext cx="24037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з</a:t>
            </a:r>
            <a:r>
              <a:rPr lang="ru-RU" sz="4400" b="1" dirty="0" smtClean="0">
                <a:ln w="900" cmpd="sng">
                  <a:noFill/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лень </a:t>
            </a:r>
            <a:endParaRPr lang="ru-RU" sz="4400" b="1" dirty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29058" y="2643182"/>
            <a:ext cx="18403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в</a:t>
            </a:r>
            <a:r>
              <a:rPr lang="ru-RU" sz="4400" b="1" dirty="0" smtClean="0">
                <a:ln w="900" cmpd="sng">
                  <a:noFill/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рх </a:t>
            </a:r>
            <a:endParaRPr lang="ru-RU" sz="4400" b="1" dirty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00496" y="3214686"/>
            <a:ext cx="26069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ст</a:t>
            </a:r>
            <a:r>
              <a:rPr lang="ru-RU" sz="4400" b="1" dirty="0" smtClean="0">
                <a:ln w="900" cmpd="sng">
                  <a:noFill/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бель </a:t>
            </a:r>
            <a:endParaRPr lang="ru-RU" sz="4400" b="1" dirty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4876" y="3857628"/>
            <a:ext cx="25537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ж</a:t>
            </a:r>
            <a:r>
              <a:rPr lang="ru-RU" sz="4400" b="1" dirty="0" smtClean="0">
                <a:ln w="900" cmpd="sng">
                  <a:noFill/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мчуг </a:t>
            </a:r>
            <a:endParaRPr lang="ru-RU" sz="4400" b="1" dirty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86182" y="4429132"/>
            <a:ext cx="23692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п</a:t>
            </a:r>
            <a:r>
              <a:rPr lang="ru-RU" sz="4400" b="1" dirty="0" smtClean="0">
                <a:ln w="900" cmpd="sng">
                  <a:noFill/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ru-RU" sz="4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хнет </a:t>
            </a:r>
            <a:endParaRPr lang="ru-RU" sz="4400" b="1" dirty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43372" y="5072074"/>
            <a:ext cx="2434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л</a:t>
            </a:r>
            <a:r>
              <a:rPr lang="ru-RU" sz="4400" b="1" dirty="0" smtClean="0">
                <a:ln w="900" cmpd="sng">
                  <a:noFill/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карь </a:t>
            </a:r>
            <a:endParaRPr lang="ru-RU" sz="4400" b="1" dirty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14810" y="5643578"/>
            <a:ext cx="24112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п</a:t>
            </a:r>
            <a:r>
              <a:rPr lang="ru-RU" sz="4400" b="1" dirty="0" smtClean="0">
                <a:ln w="900" cmpd="sng">
                  <a:noFill/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400" b="1" dirty="0" smtClean="0">
                <a:ln w="900" cmpd="sng">
                  <a:noFill/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льза </a:t>
            </a:r>
            <a:endParaRPr lang="ru-RU" sz="4400" b="1" dirty="0">
              <a:ln w="900" cmpd="sng">
                <a:noFill/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Мои документы\Мои рисунки\изложения\1279484148_Ramka_Iz_landyshe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30518" y="-1130519"/>
            <a:ext cx="6858001" cy="911903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85918" y="571480"/>
            <a:ext cx="667451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Произнесите правильно</a:t>
            </a:r>
          </a:p>
          <a:p>
            <a:pPr algn="ctr"/>
            <a:r>
              <a:rPr lang="ru-RU" sz="4800" b="1" cap="none" spc="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слово</a:t>
            </a:r>
            <a:endParaRPr lang="ru-RU" sz="4800" b="1" cap="none" spc="0" dirty="0">
              <a:ln w="10160">
                <a:solidFill>
                  <a:srgbClr val="FF0000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714620"/>
            <a:ext cx="720742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фарфоровые</a:t>
            </a:r>
            <a:endParaRPr lang="ru-RU" sz="9600" b="1" cap="none" spc="0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4250529" y="2893215"/>
            <a:ext cx="357190" cy="142876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Мои документы\Мои рисунки\изложения\1279484148_Ramka_Iz_landyshe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30519" y="-1130520"/>
            <a:ext cx="6858001" cy="911903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80" y="500042"/>
            <a:ext cx="585596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0"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Разберите по составу</a:t>
            </a:r>
          </a:p>
          <a:p>
            <a:r>
              <a:rPr lang="ru-RU" sz="4800" b="1" dirty="0" smtClean="0">
                <a:ln w="19050"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слова:</a:t>
            </a:r>
            <a:endParaRPr lang="ru-RU" sz="4800" b="1" cap="none" spc="0" dirty="0">
              <a:ln w="19050">
                <a:solidFill>
                  <a:srgbClr val="FF0000"/>
                </a:solidFill>
              </a:ln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6050" y="2143116"/>
            <a:ext cx="3880166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</a:t>
            </a:r>
            <a:r>
              <a:rPr lang="ru-RU" sz="5400" b="1" cap="none" spc="0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висают</a:t>
            </a:r>
          </a:p>
          <a:p>
            <a:r>
              <a:rPr lang="ru-RU" sz="54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обладает</a:t>
            </a:r>
          </a:p>
          <a:p>
            <a:r>
              <a:rPr lang="ru-RU" sz="54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5400" b="1" cap="none" spc="0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берегать</a:t>
            </a:r>
          </a:p>
          <a:p>
            <a:r>
              <a:rPr lang="ru-RU" sz="54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размножать</a:t>
            </a:r>
            <a:endParaRPr lang="ru-RU" sz="5400" b="1" cap="none" spc="0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Мои документы\Мои рисунки\изложения\1279484148_Ramka_Iz_landyshe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130519" y="-1130520"/>
            <a:ext cx="6858001" cy="911903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00232" y="500042"/>
            <a:ext cx="664188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>
                  <a:solidFill>
                    <a:srgbClr val="0070C0"/>
                  </a:solidFill>
                </a:ln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Подберите синонимы к </a:t>
            </a:r>
          </a:p>
          <a:p>
            <a:r>
              <a:rPr lang="ru-RU" sz="4800" b="1" dirty="0" smtClean="0">
                <a:ln w="28575">
                  <a:solidFill>
                    <a:srgbClr val="0070C0"/>
                  </a:solidFill>
                </a:ln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словам:</a:t>
            </a:r>
            <a:endParaRPr lang="ru-RU" sz="4800" b="1" cap="none" spc="0" dirty="0">
              <a:ln w="28575">
                <a:solidFill>
                  <a:srgbClr val="0070C0"/>
                </a:solidFill>
              </a:ln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214554"/>
            <a:ext cx="3217547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Пахучие</a:t>
            </a:r>
          </a:p>
          <a:p>
            <a:endParaRPr lang="ru-RU" sz="4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Прекрасные</a:t>
            </a:r>
          </a:p>
          <a:p>
            <a:endParaRPr lang="ru-RU" sz="4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Полезные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214554"/>
            <a:ext cx="862916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– ароматные, </a:t>
            </a:r>
            <a:r>
              <a:rPr lang="ru-RU" sz="4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благоухан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</a:t>
            </a:r>
          </a:p>
          <a:p>
            <a:r>
              <a:rPr lang="ru-RU" sz="4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ные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благовонные, приятные. </a:t>
            </a:r>
            <a:endParaRPr lang="ru-RU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837" y="3571876"/>
            <a:ext cx="862916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           – красивые, изуми-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тельные, отличные, отменные. </a:t>
            </a:r>
            <a:endParaRPr lang="ru-RU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837" y="4929198"/>
            <a:ext cx="862916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       – благотворные,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пригодные. </a:t>
            </a:r>
            <a:endParaRPr lang="ru-RU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440</Words>
  <PresentationFormat>Экран (4:3)</PresentationFormat>
  <Paragraphs>101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42</cp:revision>
  <dcterms:modified xsi:type="dcterms:W3CDTF">2011-10-17T17:34:57Z</dcterms:modified>
</cp:coreProperties>
</file>