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9" r:id="rId5"/>
    <p:sldId id="260" r:id="rId6"/>
    <p:sldId id="261" r:id="rId7"/>
    <p:sldId id="265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76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57224" y="1714488"/>
            <a:ext cx="3609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714620"/>
            <a:ext cx="351743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Горькая </a:t>
            </a:r>
          </a:p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вода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(стр.140)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214422"/>
            <a:ext cx="8692251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Толя с Витей возвращались после прогулки в лагерь и </a:t>
            </a:r>
            <a:r>
              <a:rPr lang="ru-RU" sz="2400" b="1" dirty="0" err="1" smtClean="0"/>
              <a:t>встре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тили старушку с ведром воды. Пройдёт старушка пару шагов – </a:t>
            </a:r>
          </a:p>
          <a:p>
            <a:r>
              <a:rPr lang="ru-RU" sz="2400" b="1" dirty="0" smtClean="0"/>
              <a:t>стоит, отдыхает.</a:t>
            </a:r>
          </a:p>
          <a:p>
            <a:r>
              <a:rPr lang="ru-RU" sz="2400" b="1" dirty="0" smtClean="0"/>
              <a:t>    Витя побежал помочь старушке. Толя пытался остановить то-</a:t>
            </a:r>
          </a:p>
          <a:p>
            <a:r>
              <a:rPr lang="ru-RU" sz="2400" b="1" dirty="0" err="1" smtClean="0"/>
              <a:t>варища</a:t>
            </a:r>
            <a:r>
              <a:rPr lang="ru-RU" sz="2400" b="1" dirty="0" smtClean="0"/>
              <a:t>: всем не поможешь. Но Витя не послушал его и помог </a:t>
            </a:r>
          </a:p>
          <a:p>
            <a:r>
              <a:rPr lang="ru-RU" sz="2400" b="1" dirty="0" smtClean="0"/>
              <a:t>бабушке отнести ведро.</a:t>
            </a:r>
          </a:p>
          <a:p>
            <a:r>
              <a:rPr lang="ru-RU" sz="2400" b="1" dirty="0" smtClean="0"/>
              <a:t>    В субботу Толя один шёл по лесу. Мальчику захотелось пить.</a:t>
            </a:r>
          </a:p>
          <a:p>
            <a:r>
              <a:rPr lang="ru-RU" sz="2400" b="1" dirty="0" smtClean="0"/>
              <a:t>Решил он зайти в первую избу и попросить воды. Только от-</a:t>
            </a:r>
          </a:p>
          <a:p>
            <a:r>
              <a:rPr lang="ru-RU" sz="2400" b="1" dirty="0" smtClean="0"/>
              <a:t>крыл дверь – увидел ту самую старушку.</a:t>
            </a:r>
          </a:p>
          <a:p>
            <a:r>
              <a:rPr lang="ru-RU" sz="2400" b="1" dirty="0" smtClean="0"/>
              <a:t>    – Пей, сыночек, пей! – ласково сказала старушка и дала ему</a:t>
            </a:r>
          </a:p>
          <a:p>
            <a:r>
              <a:rPr lang="ru-RU" sz="2400" b="1" dirty="0" smtClean="0"/>
              <a:t>воды.</a:t>
            </a:r>
          </a:p>
          <a:p>
            <a:r>
              <a:rPr lang="ru-RU" sz="2400" b="1" dirty="0" smtClean="0"/>
              <a:t>    Толя покраснел, скорее попил, поблагодарил и выскочил на</a:t>
            </a:r>
          </a:p>
          <a:p>
            <a:r>
              <a:rPr lang="ru-RU" sz="2400" b="1" dirty="0" smtClean="0"/>
              <a:t>улицу. Вода ему показалась горькой.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85794"/>
            <a:ext cx="5929354" cy="543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500042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00B05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00B05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643050"/>
            <a:ext cx="856914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Расскажите, как по-разному вели себя Толя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и Витя, встретив старушку с ведром.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 довелось Толе ещё раз встретиться с той 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старушкой?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 обращалась с ним бабушка?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Почему же вода показалась Толе горькой?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Какие чувства вы испытываете по </a:t>
            </a:r>
            <a:r>
              <a:rPr lang="ru-RU" sz="3200" b="1" dirty="0" err="1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отноше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-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</a:t>
            </a:r>
            <a:r>
              <a:rPr lang="ru-RU" sz="3200" b="1" dirty="0" err="1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нию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к Толе?</a:t>
            </a:r>
          </a:p>
          <a:p>
            <a:endParaRPr lang="ru-RU" sz="3200" b="1" dirty="0">
              <a:ln>
                <a:solidFill>
                  <a:srgbClr val="7030A0"/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14422"/>
            <a:ext cx="8692251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Толя с Витей возвращались после прогулки в лагерь и </a:t>
            </a:r>
            <a:r>
              <a:rPr lang="ru-RU" sz="2400" b="1" dirty="0" err="1" smtClean="0"/>
              <a:t>встре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тили старушку с ведром воды. Пройдёт старушка пару шагов – </a:t>
            </a:r>
          </a:p>
          <a:p>
            <a:r>
              <a:rPr lang="ru-RU" sz="2400" b="1" dirty="0" smtClean="0"/>
              <a:t>стоит, отдыхает.</a:t>
            </a:r>
          </a:p>
          <a:p>
            <a:r>
              <a:rPr lang="ru-RU" sz="2400" b="1" dirty="0" smtClean="0"/>
              <a:t>    Витя побежал помочь старушке. Толя пытался остановить то-</a:t>
            </a:r>
          </a:p>
          <a:p>
            <a:r>
              <a:rPr lang="ru-RU" sz="2400" b="1" dirty="0" err="1" smtClean="0"/>
              <a:t>варища</a:t>
            </a:r>
            <a:r>
              <a:rPr lang="ru-RU" sz="2400" b="1" dirty="0" smtClean="0"/>
              <a:t>: всем не поможешь. Но Витя не послушал его и помог </a:t>
            </a:r>
          </a:p>
          <a:p>
            <a:r>
              <a:rPr lang="ru-RU" sz="2400" b="1" dirty="0" smtClean="0"/>
              <a:t>бабушке отнести ведро.</a:t>
            </a:r>
          </a:p>
          <a:p>
            <a:r>
              <a:rPr lang="ru-RU" sz="2400" b="1" dirty="0" smtClean="0"/>
              <a:t>    В субботу Толя один шёл по лесу. Мальчику захотелось пить.</a:t>
            </a:r>
          </a:p>
          <a:p>
            <a:r>
              <a:rPr lang="ru-RU" sz="2400" b="1" dirty="0" smtClean="0"/>
              <a:t>Решил он зайти в первую избу и попросить воды. Только от-</a:t>
            </a:r>
          </a:p>
          <a:p>
            <a:r>
              <a:rPr lang="ru-RU" sz="2400" b="1" dirty="0" smtClean="0"/>
              <a:t>крыл дверь – увидел ту самую старушку.</a:t>
            </a:r>
          </a:p>
          <a:p>
            <a:r>
              <a:rPr lang="ru-RU" sz="2400" b="1" dirty="0" smtClean="0"/>
              <a:t>    – Пей, сыночек, пей! – ласково сказала старушка и дала ему</a:t>
            </a:r>
          </a:p>
          <a:p>
            <a:r>
              <a:rPr lang="ru-RU" sz="2400" b="1" dirty="0" smtClean="0"/>
              <a:t>воды.</a:t>
            </a:r>
          </a:p>
          <a:p>
            <a:r>
              <a:rPr lang="ru-RU" sz="2400" b="1" dirty="0" smtClean="0"/>
              <a:t>    Толя покраснел, скорее попил, поблагодарил и выскочил на</a:t>
            </a:r>
          </a:p>
          <a:p>
            <a:r>
              <a:rPr lang="ru-RU" sz="2400" b="1" dirty="0" smtClean="0"/>
              <a:t>улицу. Вода ему показалась горькой.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214290"/>
            <a:ext cx="51306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окончания:</a:t>
            </a:r>
            <a:endParaRPr lang="ru-RU" sz="48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000240"/>
            <a:ext cx="788222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возвращались с (чего?) </a:t>
            </a:r>
            <a:r>
              <a:rPr lang="ru-RU" sz="4000" b="1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прогулк__</a:t>
            </a:r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  <a:p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4000" b="1" cap="none" spc="0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омочь (кому?) </a:t>
            </a:r>
            <a:r>
              <a:rPr lang="ru-RU" sz="4000" b="1" cap="none" spc="0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старушк__</a:t>
            </a:r>
            <a:r>
              <a:rPr lang="ru-RU" sz="4000" b="1" cap="none" spc="0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  <a:p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остановить (кого?) </a:t>
            </a:r>
            <a:r>
              <a:rPr lang="ru-RU" sz="4000" b="1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товарищ__</a:t>
            </a:r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  <a:p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помог (кому?) </a:t>
            </a:r>
            <a:r>
              <a:rPr lang="ru-RU" sz="4000" b="1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бабушк__</a:t>
            </a:r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  <a:p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встретили (кого?) </a:t>
            </a:r>
            <a:r>
              <a:rPr lang="ru-RU" sz="4000" b="1" dirty="0" err="1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старушк__</a:t>
            </a:r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.   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29520" y="2000240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2643182"/>
            <a:ext cx="4427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3214686"/>
            <a:ext cx="4379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3857628"/>
            <a:ext cx="44275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4429132"/>
            <a:ext cx="4283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endParaRPr lang="ru-RU" sz="4000" b="1" cap="none" spc="0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428604"/>
            <a:ext cx="81070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назвала старушка Толю  при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стрече? 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5072074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 знаки препинания в этом предложении.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214554"/>
            <a:ext cx="81439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 Math"/>
                <a:ea typeface="Cambria Math"/>
              </a:rPr>
              <a:t>,,Пей, сыночек, пей!̕ ̕ - ласково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 Math"/>
                <a:ea typeface="Cambria Math"/>
              </a:rPr>
              <a:t>сказала старушка и дала ему 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ambria Math"/>
                <a:ea typeface="Cambria Math"/>
              </a:rPr>
              <a:t>воды.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928934"/>
            <a:ext cx="79563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</a:rPr>
              <a:t>всем не помож</a:t>
            </a:r>
            <a:r>
              <a:rPr lang="ru-RU" sz="7200" b="1" u="sng" dirty="0" smtClean="0">
                <a:ln>
                  <a:solidFill>
                    <a:srgbClr val="7030A0"/>
                  </a:solidFill>
                </a:ln>
                <a:solidFill>
                  <a:srgbClr val="CC66FF"/>
                </a:solidFill>
              </a:rPr>
              <a:t>ешь</a:t>
            </a:r>
            <a:endParaRPr lang="ru-RU" sz="7200" u="sng" dirty="0">
              <a:ln>
                <a:solidFill>
                  <a:srgbClr val="7030A0"/>
                </a:solidFill>
              </a:ln>
              <a:solidFill>
                <a:srgbClr val="CC66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66"/>
            <a:ext cx="88425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Назовите слова, которыми Толя </a:t>
            </a:r>
          </a:p>
          <a:p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пытался отговорить товарища.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и электроные уроки\ИЗГОТОВЛЕНИЕ\100 новых фонов для презентаций\Новые фоны 100 штук\33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500042"/>
            <a:ext cx="562743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2857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</a:t>
            </a:r>
          </a:p>
          <a:p>
            <a:pPr algn="ctr"/>
            <a:r>
              <a:rPr lang="ru-RU" sz="4800" b="1" cap="none" spc="0" dirty="0" smtClean="0">
                <a:ln w="2857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плану.</a:t>
            </a:r>
            <a:endParaRPr lang="ru-RU" sz="4800" b="1" cap="none" spc="0" dirty="0">
              <a:ln w="2857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143116"/>
            <a:ext cx="817659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Старушка с ведром.</a:t>
            </a:r>
          </a:p>
          <a:p>
            <a:pPr marL="914400" indent="-914400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Витя помогает бабушке.</a:t>
            </a:r>
          </a:p>
          <a:p>
            <a:pPr marL="914400" indent="-914400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Неожиданная встреча.</a:t>
            </a:r>
          </a:p>
          <a:p>
            <a:pPr marL="914400" indent="-914400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4. Горькая вода.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486</Words>
  <PresentationFormat>Экран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62</cp:revision>
  <dcterms:modified xsi:type="dcterms:W3CDTF">2011-10-10T17:26:01Z</dcterms:modified>
</cp:coreProperties>
</file>