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9" r:id="rId4"/>
    <p:sldId id="270" r:id="rId5"/>
    <p:sldId id="267" r:id="rId6"/>
    <p:sldId id="266" r:id="rId7"/>
    <p:sldId id="268" r:id="rId8"/>
    <p:sldId id="263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6600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0lik.ru/uploads/posts/2009-05/1242390122_0lik.ru_8a5d7dfad8eb.jpg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hyperlink" Target="tbnh=171&amp;tbnw=207&amp;ndsp=8&amp;ved=1t:429,r:2,s:284" TargetMode="External"/><Relationship Id="rId4" Type="http://schemas.openxmlformats.org/officeDocument/2006/relationships/hyperlink" Target="http://proxvost.info/photo/wild/pampas_cat/pampas_cat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742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29198"/>
            <a:ext cx="214310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488" y="3214686"/>
            <a:ext cx="216681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Мурка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ежата</a:t>
            </a:r>
            <a:endParaRPr lang="ru-RU" sz="5400" b="1" cap="none" spc="0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1714488"/>
            <a:ext cx="47863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</a:rPr>
              <a:t>Изложение</a:t>
            </a:r>
            <a:endParaRPr lang="ru-RU" sz="6000" b="1" i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3105835"/>
            <a:ext cx="82153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Рисунок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273"/>
            <a:ext cx="9144000" cy="69125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928670"/>
            <a:ext cx="9309793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Однажды лесник нам принёс троих ежат. У них погибла </a:t>
            </a:r>
          </a:p>
          <a:p>
            <a:pPr algn="just"/>
            <a:r>
              <a:rPr lang="ru-RU" sz="2800" b="1" dirty="0" smtClean="0"/>
              <a:t>мать. Бедные малютки остались одни. Мы решили спасти</a:t>
            </a:r>
          </a:p>
          <a:p>
            <a:pPr algn="just"/>
            <a:r>
              <a:rPr lang="ru-RU" sz="2800" b="1" dirty="0" smtClean="0"/>
              <a:t>ежат и подсадили голодных зверьков кошке Мурке. Она </a:t>
            </a:r>
          </a:p>
          <a:p>
            <a:pPr algn="just"/>
            <a:r>
              <a:rPr lang="ru-RU" sz="2800" b="1" dirty="0" smtClean="0"/>
              <a:t>тронула их лапкой и резко отпрыгнула в сторону. </a:t>
            </a:r>
          </a:p>
          <a:p>
            <a:pPr algn="just"/>
            <a:r>
              <a:rPr lang="ru-RU" sz="2800" b="1" dirty="0" smtClean="0"/>
              <a:t>    Как подружить животных? И мы придумали! Колючих </a:t>
            </a:r>
          </a:p>
          <a:p>
            <a:pPr algn="just"/>
            <a:r>
              <a:rPr lang="ru-RU" sz="2800" b="1" dirty="0" smtClean="0"/>
              <a:t>ежат аккуратно завернули в мягкие тряпочки и поднесли </a:t>
            </a:r>
          </a:p>
          <a:p>
            <a:pPr algn="just"/>
            <a:r>
              <a:rPr lang="ru-RU" sz="2800" b="1" dirty="0" smtClean="0"/>
              <a:t>к кошке. На этот раз Мурка спокойно лежала рядом.</a:t>
            </a:r>
          </a:p>
          <a:p>
            <a:pPr algn="just"/>
            <a:r>
              <a:rPr lang="ru-RU" sz="2800" b="1" dirty="0" smtClean="0"/>
              <a:t>    Ёжики уткнули мордочки в тёплый </a:t>
            </a:r>
            <a:r>
              <a:rPr lang="ru-RU" sz="2800" b="1" dirty="0" err="1" smtClean="0"/>
              <a:t>кошкин</a:t>
            </a:r>
            <a:r>
              <a:rPr lang="ru-RU" sz="2800" b="1" dirty="0" smtClean="0"/>
              <a:t> живот. </a:t>
            </a:r>
            <a:r>
              <a:rPr lang="ru-RU" sz="2800" b="1" dirty="0" err="1" smtClean="0"/>
              <a:t>Ма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err="1" smtClean="0"/>
              <a:t>лыши</a:t>
            </a:r>
            <a:r>
              <a:rPr lang="ru-RU" sz="2800" b="1" dirty="0" smtClean="0"/>
              <a:t> сосали молочко у новой мамы. Так домашняя кош-</a:t>
            </a:r>
          </a:p>
          <a:p>
            <a:pPr algn="just"/>
            <a:r>
              <a:rPr lang="ru-RU" sz="2800" b="1" dirty="0" err="1" smtClean="0"/>
              <a:t>ка</a:t>
            </a:r>
            <a:r>
              <a:rPr lang="ru-RU" sz="2800" b="1" dirty="0" smtClean="0"/>
              <a:t> выкормила лесных зверят.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0"/>
            <a:ext cx="496078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</a:t>
            </a:r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текст: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273"/>
            <a:ext cx="9144000" cy="69125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357166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>.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928802"/>
            <a:ext cx="904048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Какая беда случилась с ежатами?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Почему Мурка сначала не хотела кормить</a:t>
            </a:r>
          </a:p>
          <a:p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ежат? 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Расскажите, что придумали ребята, чтобы</a:t>
            </a:r>
          </a:p>
          <a:p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подружить животных?</a:t>
            </a:r>
          </a:p>
          <a:p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273"/>
            <a:ext cx="9144000" cy="69125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928670"/>
            <a:ext cx="930979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Однажды лесник нам принёс троих ежат. У них погибла </a:t>
            </a:r>
          </a:p>
          <a:p>
            <a:pPr algn="just"/>
            <a:r>
              <a:rPr lang="ru-RU" sz="2800" b="1" dirty="0" smtClean="0"/>
              <a:t>мать. Бедные малютки остались одни. Мы решили спасти</a:t>
            </a:r>
          </a:p>
          <a:p>
            <a:pPr algn="just"/>
            <a:r>
              <a:rPr lang="ru-RU" sz="2800" b="1" dirty="0" smtClean="0"/>
              <a:t>ежат и подсадили голодных зверьков кошке Мурке. Она </a:t>
            </a:r>
          </a:p>
          <a:p>
            <a:pPr algn="just"/>
            <a:r>
              <a:rPr lang="ru-RU" sz="2800" b="1" dirty="0" smtClean="0"/>
              <a:t>тронула их лапкой и резко отпрыгнула в сторону. </a:t>
            </a:r>
          </a:p>
          <a:p>
            <a:pPr algn="just"/>
            <a:r>
              <a:rPr lang="ru-RU" sz="2800" b="1" dirty="0" smtClean="0"/>
              <a:t>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643182"/>
            <a:ext cx="926715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Как подружить животных? И мы придумали! Колючих </a:t>
            </a:r>
          </a:p>
          <a:p>
            <a:pPr algn="just"/>
            <a:r>
              <a:rPr lang="ru-RU" sz="2800" b="1" dirty="0" smtClean="0"/>
              <a:t>ежат аккуратно завернули в мягкие тряпочки и поднесли </a:t>
            </a:r>
          </a:p>
          <a:p>
            <a:pPr algn="just"/>
            <a:r>
              <a:rPr lang="ru-RU" sz="2800" b="1" dirty="0" smtClean="0"/>
              <a:t>к кошке. На этот раз Мурка спокойно лежала рядом.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929066"/>
            <a:ext cx="927234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Ёжики уткнули мордочки в тёплый </a:t>
            </a:r>
            <a:r>
              <a:rPr lang="ru-RU" sz="2800" b="1" dirty="0" err="1" smtClean="0"/>
              <a:t>кошкин</a:t>
            </a:r>
            <a:r>
              <a:rPr lang="ru-RU" sz="2800" b="1" dirty="0" smtClean="0"/>
              <a:t> живот. </a:t>
            </a:r>
            <a:r>
              <a:rPr lang="ru-RU" sz="2800" b="1" dirty="0" err="1" smtClean="0"/>
              <a:t>Ма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err="1" smtClean="0"/>
              <a:t>лыши</a:t>
            </a:r>
            <a:r>
              <a:rPr lang="ru-RU" sz="2800" b="1" dirty="0" smtClean="0"/>
              <a:t> сосали молочко у новой мамы. Так домашняя кош-</a:t>
            </a:r>
          </a:p>
          <a:p>
            <a:pPr algn="just"/>
            <a:r>
              <a:rPr lang="ru-RU" sz="2800" b="1" dirty="0" err="1" smtClean="0"/>
              <a:t>ка</a:t>
            </a:r>
            <a:r>
              <a:rPr lang="ru-RU" sz="2800" b="1" dirty="0" smtClean="0"/>
              <a:t> выкормила лесных зверят.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3105835"/>
            <a:ext cx="82153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Рисунок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273"/>
            <a:ext cx="9144000" cy="69125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857364"/>
            <a:ext cx="9309793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Однажды л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сник нам принёс тр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их 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жат. У них п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гибла </a:t>
            </a:r>
          </a:p>
          <a:p>
            <a:pPr algn="just"/>
            <a:r>
              <a:rPr lang="ru-RU" sz="2800" b="1" dirty="0" smtClean="0"/>
              <a:t>мать. Бедные м</a:t>
            </a:r>
            <a:r>
              <a:rPr lang="ru-RU" sz="2800" b="1" dirty="0" smtClean="0">
                <a:solidFill>
                  <a:srgbClr val="0000FF"/>
                </a:solidFill>
              </a:rPr>
              <a:t>а</a:t>
            </a:r>
            <a:r>
              <a:rPr lang="ru-RU" sz="2800" b="1" dirty="0" smtClean="0"/>
              <a:t>лю</a:t>
            </a:r>
            <a:r>
              <a:rPr lang="ru-RU" sz="2800" b="1" dirty="0" smtClean="0">
                <a:solidFill>
                  <a:srgbClr val="0000FF"/>
                </a:solidFill>
              </a:rPr>
              <a:t>т</a:t>
            </a:r>
            <a:r>
              <a:rPr lang="ru-RU" sz="2800" b="1" dirty="0" smtClean="0"/>
              <a:t>ки остались одни. Мы реш</a:t>
            </a:r>
            <a:r>
              <a:rPr lang="ru-RU" sz="2800" b="1" dirty="0" smtClean="0">
                <a:solidFill>
                  <a:srgbClr val="0000FF"/>
                </a:solidFill>
              </a:rPr>
              <a:t>и</a:t>
            </a:r>
            <a:r>
              <a:rPr lang="ru-RU" sz="2800" b="1" dirty="0" smtClean="0"/>
              <a:t>ли сп</a:t>
            </a:r>
            <a:r>
              <a:rPr lang="ru-RU" sz="2800" b="1" dirty="0" smtClean="0">
                <a:solidFill>
                  <a:srgbClr val="0000FF"/>
                </a:solidFill>
              </a:rPr>
              <a:t>а</a:t>
            </a:r>
            <a:r>
              <a:rPr lang="ru-RU" sz="2800" b="1" dirty="0" smtClean="0"/>
              <a:t>сти</a:t>
            </a:r>
          </a:p>
          <a:p>
            <a:pPr algn="just"/>
            <a:r>
              <a:rPr lang="ru-RU" sz="2800" b="1" dirty="0" smtClean="0"/>
              <a:t>ежат и п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дс</a:t>
            </a:r>
            <a:r>
              <a:rPr lang="ru-RU" sz="2800" b="1" dirty="0" smtClean="0">
                <a:solidFill>
                  <a:srgbClr val="0000FF"/>
                </a:solidFill>
              </a:rPr>
              <a:t>а</a:t>
            </a:r>
            <a:r>
              <a:rPr lang="ru-RU" sz="2800" b="1" dirty="0" smtClean="0"/>
              <a:t>дили г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л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дных зв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рьков ко</a:t>
            </a:r>
            <a:r>
              <a:rPr lang="ru-RU" sz="2800" b="1" dirty="0" smtClean="0">
                <a:solidFill>
                  <a:srgbClr val="0000FF"/>
                </a:solidFill>
              </a:rPr>
              <a:t>ш</a:t>
            </a:r>
            <a:r>
              <a:rPr lang="ru-RU" sz="2800" b="1" dirty="0" smtClean="0"/>
              <a:t>к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0000FF"/>
                </a:solidFill>
              </a:rPr>
              <a:t>М</a:t>
            </a:r>
            <a:r>
              <a:rPr lang="ru-RU" sz="2800" b="1" dirty="0" smtClean="0"/>
              <a:t>урк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. 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на </a:t>
            </a:r>
          </a:p>
          <a:p>
            <a:pPr algn="just"/>
            <a:r>
              <a:rPr lang="ru-RU" sz="2800" b="1" dirty="0" smtClean="0"/>
              <a:t>тронула их лапк</a:t>
            </a:r>
            <a:r>
              <a:rPr lang="ru-RU" sz="2800" b="1" dirty="0" smtClean="0">
                <a:solidFill>
                  <a:srgbClr val="0000FF"/>
                </a:solidFill>
              </a:rPr>
              <a:t>ой</a:t>
            </a:r>
            <a:r>
              <a:rPr lang="ru-RU" sz="2800" b="1" dirty="0" smtClean="0"/>
              <a:t> и ре</a:t>
            </a:r>
            <a:r>
              <a:rPr lang="ru-RU" sz="2800" b="1" dirty="0" smtClean="0">
                <a:solidFill>
                  <a:srgbClr val="0000FF"/>
                </a:solidFill>
              </a:rPr>
              <a:t>з</a:t>
            </a:r>
            <a:r>
              <a:rPr lang="ru-RU" sz="2800" b="1" dirty="0" smtClean="0"/>
              <a:t>ко 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тпрыгнула в стор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ну. </a:t>
            </a:r>
          </a:p>
          <a:p>
            <a:pPr algn="just"/>
            <a:r>
              <a:rPr lang="ru-RU" sz="2800" b="1" dirty="0" smtClean="0"/>
              <a:t>    Как п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друж</a:t>
            </a:r>
            <a:r>
              <a:rPr lang="ru-RU" sz="2800" b="1" dirty="0" smtClean="0">
                <a:solidFill>
                  <a:srgbClr val="0000FF"/>
                </a:solidFill>
              </a:rPr>
              <a:t>и</a:t>
            </a:r>
            <a:r>
              <a:rPr lang="ru-RU" sz="2800" b="1" dirty="0" smtClean="0"/>
              <a:t>ть ж</a:t>
            </a:r>
            <a:r>
              <a:rPr lang="ru-RU" sz="2800" b="1" dirty="0" smtClean="0">
                <a:solidFill>
                  <a:srgbClr val="0000FF"/>
                </a:solidFill>
              </a:rPr>
              <a:t>и</a:t>
            </a:r>
            <a:r>
              <a:rPr lang="ru-RU" sz="2800" b="1" dirty="0" smtClean="0"/>
              <a:t>вотных? И мы придумали! </a:t>
            </a:r>
          </a:p>
          <a:p>
            <a:pPr algn="just"/>
            <a:r>
              <a:rPr lang="ru-RU" sz="2800" b="1" dirty="0" smtClean="0"/>
              <a:t>К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лючих ежат аккуратно з</a:t>
            </a:r>
            <a:r>
              <a:rPr lang="ru-RU" sz="2800" b="1" dirty="0" smtClean="0">
                <a:solidFill>
                  <a:srgbClr val="0000FF"/>
                </a:solidFill>
              </a:rPr>
              <a:t>а</a:t>
            </a:r>
            <a:r>
              <a:rPr lang="ru-RU" sz="2800" b="1" dirty="0" smtClean="0"/>
              <a:t>в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рнули в мя</a:t>
            </a:r>
            <a:r>
              <a:rPr lang="ru-RU" sz="2800" b="1" dirty="0" smtClean="0">
                <a:solidFill>
                  <a:srgbClr val="0000FF"/>
                </a:solidFill>
              </a:rPr>
              <a:t>г</a:t>
            </a:r>
            <a:r>
              <a:rPr lang="ru-RU" sz="2800" b="1" dirty="0" smtClean="0"/>
              <a:t>кие тряпо</a:t>
            </a:r>
            <a:r>
              <a:rPr lang="ru-RU" sz="2800" b="1" dirty="0" smtClean="0">
                <a:solidFill>
                  <a:srgbClr val="0000FF"/>
                </a:solidFill>
              </a:rPr>
              <a:t>чк</a:t>
            </a:r>
            <a:r>
              <a:rPr lang="ru-RU" sz="2800" b="1" dirty="0" smtClean="0"/>
              <a:t>и и </a:t>
            </a:r>
          </a:p>
          <a:p>
            <a:pPr algn="just"/>
            <a:r>
              <a:rPr lang="ru-RU" sz="2800" b="1" dirty="0" smtClean="0"/>
              <a:t>п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дн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сли к ко</a:t>
            </a:r>
            <a:r>
              <a:rPr lang="ru-RU" sz="2800" b="1" dirty="0" smtClean="0">
                <a:solidFill>
                  <a:srgbClr val="0000FF"/>
                </a:solidFill>
              </a:rPr>
              <a:t>ш</a:t>
            </a:r>
            <a:r>
              <a:rPr lang="ru-RU" sz="2800" b="1" dirty="0" smtClean="0"/>
              <a:t>к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. На этот ра</a:t>
            </a:r>
            <a:r>
              <a:rPr lang="ru-RU" sz="2800" b="1" dirty="0" smtClean="0">
                <a:solidFill>
                  <a:srgbClr val="0000FF"/>
                </a:solidFill>
              </a:rPr>
              <a:t>з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0000FF"/>
                </a:solidFill>
              </a:rPr>
              <a:t>М</a:t>
            </a:r>
            <a:r>
              <a:rPr lang="ru-RU" sz="2800" b="1" dirty="0" smtClean="0"/>
              <a:t>урка спокойно л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жала </a:t>
            </a:r>
          </a:p>
          <a:p>
            <a:pPr algn="just"/>
            <a:r>
              <a:rPr lang="ru-RU" sz="2800" b="1" dirty="0" smtClean="0"/>
              <a:t>рядом.</a:t>
            </a:r>
          </a:p>
          <a:p>
            <a:pPr algn="just"/>
            <a:r>
              <a:rPr lang="ru-RU" sz="2800" b="1" dirty="0" smtClean="0"/>
              <a:t>    Ёж</a:t>
            </a:r>
            <a:r>
              <a:rPr lang="ru-RU" sz="2800" b="1" dirty="0" smtClean="0">
                <a:solidFill>
                  <a:srgbClr val="0000FF"/>
                </a:solidFill>
              </a:rPr>
              <a:t>и</a:t>
            </a:r>
            <a:r>
              <a:rPr lang="ru-RU" sz="2800" b="1" dirty="0" smtClean="0"/>
              <a:t>ки уткнули мордо</a:t>
            </a:r>
            <a:r>
              <a:rPr lang="ru-RU" sz="2800" b="1" dirty="0" smtClean="0">
                <a:solidFill>
                  <a:srgbClr val="0000FF"/>
                </a:solidFill>
              </a:rPr>
              <a:t>чк</a:t>
            </a:r>
            <a:r>
              <a:rPr lang="ru-RU" sz="2800" b="1" dirty="0" smtClean="0"/>
              <a:t>и в тёплый </a:t>
            </a:r>
            <a:r>
              <a:rPr lang="ru-RU" sz="2800" b="1" dirty="0" err="1" smtClean="0"/>
              <a:t>ко</a:t>
            </a:r>
            <a:r>
              <a:rPr lang="ru-RU" sz="2800" b="1" dirty="0" err="1" smtClean="0">
                <a:solidFill>
                  <a:srgbClr val="0000FF"/>
                </a:solidFill>
              </a:rPr>
              <a:t>ш</a:t>
            </a:r>
            <a:r>
              <a:rPr lang="ru-RU" sz="2800" b="1" dirty="0" err="1" smtClean="0"/>
              <a:t>кин</a:t>
            </a:r>
            <a:r>
              <a:rPr lang="ru-RU" sz="2800" b="1" dirty="0" smtClean="0"/>
              <a:t> ж</a:t>
            </a:r>
            <a:r>
              <a:rPr lang="ru-RU" sz="2800" b="1" dirty="0" smtClean="0">
                <a:solidFill>
                  <a:srgbClr val="0000FF"/>
                </a:solidFill>
              </a:rPr>
              <a:t>и</a:t>
            </a:r>
            <a:r>
              <a:rPr lang="ru-RU" sz="2800" b="1" dirty="0" smtClean="0"/>
              <a:t>во</a:t>
            </a:r>
            <a:r>
              <a:rPr lang="ru-RU" sz="2800" b="1" dirty="0" smtClean="0">
                <a:solidFill>
                  <a:srgbClr val="0000FF"/>
                </a:solidFill>
              </a:rPr>
              <a:t>т</a:t>
            </a:r>
            <a:r>
              <a:rPr lang="ru-RU" sz="2800" b="1" dirty="0" smtClean="0"/>
              <a:t>. </a:t>
            </a:r>
            <a:r>
              <a:rPr lang="ru-RU" sz="2800" b="1" dirty="0" err="1" smtClean="0"/>
              <a:t>Ма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err="1" smtClean="0"/>
              <a:t>лыш</a:t>
            </a:r>
            <a:r>
              <a:rPr lang="ru-RU" sz="2800" b="1" dirty="0" err="1" smtClean="0">
                <a:solidFill>
                  <a:srgbClr val="0000FF"/>
                </a:solidFill>
              </a:rPr>
              <a:t>и</a:t>
            </a:r>
            <a:r>
              <a:rPr lang="ru-RU" sz="2800" b="1" dirty="0" smtClean="0"/>
              <a:t> с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сали мол</a:t>
            </a:r>
            <a:r>
              <a:rPr lang="ru-RU" sz="2800" b="1" dirty="0" smtClean="0">
                <a:solidFill>
                  <a:srgbClr val="009900"/>
                </a:solidFill>
              </a:rPr>
              <a:t>о</a:t>
            </a:r>
            <a:r>
              <a:rPr lang="ru-RU" sz="2800" b="1" dirty="0" smtClean="0">
                <a:solidFill>
                  <a:srgbClr val="0000FF"/>
                </a:solidFill>
              </a:rPr>
              <a:t>чк</a:t>
            </a:r>
            <a:r>
              <a:rPr lang="ru-RU" sz="2800" b="1" dirty="0" smtClean="0"/>
              <a:t>о у нов</a:t>
            </a:r>
            <a:r>
              <a:rPr lang="ru-RU" sz="2800" b="1" dirty="0" smtClean="0">
                <a:solidFill>
                  <a:srgbClr val="0000FF"/>
                </a:solidFill>
              </a:rPr>
              <a:t>ой</a:t>
            </a:r>
            <a:r>
              <a:rPr lang="ru-RU" sz="2800" b="1" dirty="0" smtClean="0"/>
              <a:t> мамы. Так д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машняя ко</a:t>
            </a:r>
            <a:r>
              <a:rPr lang="ru-RU" sz="2800" b="1" dirty="0" smtClean="0">
                <a:solidFill>
                  <a:srgbClr val="0000FF"/>
                </a:solidFill>
              </a:rPr>
              <a:t>ш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err="1" smtClean="0"/>
              <a:t>ка</a:t>
            </a:r>
            <a:r>
              <a:rPr lang="ru-RU" sz="2800" b="1" dirty="0" smtClean="0"/>
              <a:t> вык</a:t>
            </a:r>
            <a:r>
              <a:rPr lang="ru-RU" sz="2800" b="1" dirty="0" smtClean="0">
                <a:solidFill>
                  <a:srgbClr val="0000FF"/>
                </a:solidFill>
              </a:rPr>
              <a:t>о</a:t>
            </a:r>
            <a:r>
              <a:rPr lang="ru-RU" sz="2800" b="1" dirty="0" smtClean="0"/>
              <a:t>рмила л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сных зв</a:t>
            </a:r>
            <a:r>
              <a:rPr lang="ru-RU" sz="2800" b="1" dirty="0" smtClean="0">
                <a:solidFill>
                  <a:srgbClr val="0000FF"/>
                </a:solidFill>
              </a:rPr>
              <a:t>е</a:t>
            </a:r>
            <a:r>
              <a:rPr lang="ru-RU" sz="2800" b="1" dirty="0" smtClean="0"/>
              <a:t>рят.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041321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900" cmpd="sng">
                  <a:solidFill>
                    <a:srgbClr val="00FF0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букв. </a:t>
            </a:r>
          </a:p>
          <a:p>
            <a:r>
              <a:rPr lang="ru-RU" sz="4000" b="1" cap="none" spc="0" dirty="0" smtClean="0">
                <a:ln w="900" cmpd="sng">
                  <a:solidFill>
                    <a:srgbClr val="00FF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Выделите вопросительное и </a:t>
            </a:r>
            <a:r>
              <a:rPr lang="ru-RU" sz="4000" b="1" dirty="0" err="1" smtClean="0">
                <a:ln w="900" cmpd="sng">
                  <a:solidFill>
                    <a:srgbClr val="00FF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восклица</a:t>
            </a:r>
            <a:r>
              <a:rPr lang="ru-RU" sz="4000" b="1" dirty="0" smtClean="0">
                <a:ln w="900" cmpd="sng">
                  <a:solidFill>
                    <a:srgbClr val="00FF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4000" b="1" dirty="0" smtClean="0">
                <a:ln w="900" cmpd="sng">
                  <a:solidFill>
                    <a:srgbClr val="00FF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тельное </a:t>
            </a:r>
            <a:r>
              <a:rPr lang="ru-RU" sz="4000" b="1" dirty="0" smtClean="0">
                <a:ln w="900" cmpd="sng">
                  <a:solidFill>
                    <a:srgbClr val="00FF00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предложение. </a:t>
            </a:r>
            <a:endParaRPr lang="ru-RU" sz="4800" b="1" dirty="0" smtClean="0">
              <a:ln w="900" cmpd="sng">
                <a:solidFill>
                  <a:srgbClr val="00FF00"/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endParaRPr lang="ru-RU" sz="4800" b="1" cap="none" spc="0" dirty="0">
              <a:ln w="900" cmpd="sng">
                <a:solidFill>
                  <a:srgbClr val="00FF0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273"/>
            <a:ext cx="9144000" cy="69125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91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rgbClr val="00FF00"/>
                  </a:solidFill>
                </a:ln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5400" b="1" cap="none" spc="0" dirty="0">
              <a:ln w="1905">
                <a:solidFill>
                  <a:srgbClr val="00FF00"/>
                </a:solidFill>
              </a:ln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571612"/>
            <a:ext cx="828680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indent="-914400"/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</a:t>
            </a:r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Бедные ежата</a:t>
            </a:r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r>
              <a:rPr lang="ru-RU" sz="28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5400" b="1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indent="-914400"/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</a:t>
            </a:r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Придумали!</a:t>
            </a:r>
          </a:p>
          <a:p>
            <a:pPr indent="-914400"/>
            <a:r>
              <a:rPr lang="ru-RU" sz="28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</a:t>
            </a:r>
            <a:r>
              <a:rPr lang="ru-RU" sz="5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Кошка спасла ежат</a:t>
            </a:r>
            <a:r>
              <a:rPr lang="ru-RU" sz="5400" b="1" cap="none" spc="0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ru-RU" sz="5400" b="1" dirty="0" smtClean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273"/>
            <a:ext cx="9144000" cy="691254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84296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(стр.123)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r>
              <a:rPr lang="en-US" dirty="0" smtClean="0">
                <a:hlinkClick r:id="rId3"/>
              </a:rPr>
              <a:t>http://0lik.ru/uploads/posts/2009-05/1242390122_0lik.ru_8a5d7dfad8eb.jpg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http://proxvost.info/photo/wild/pampas_cat/pampas_cat.jpg</a:t>
            </a:r>
            <a:r>
              <a:rPr lang="en-US" dirty="0" smtClean="0"/>
              <a:t> </a:t>
            </a:r>
            <a:r>
              <a:rPr lang="en-US" dirty="0" err="1" smtClean="0">
                <a:hlinkClick r:id="rId5" action="ppaction://hlinkfile"/>
              </a:rPr>
              <a:t>tbnh</a:t>
            </a:r>
            <a:r>
              <a:rPr lang="en-US" dirty="0" smtClean="0">
                <a:hlinkClick r:id="rId5" action="ppaction://hlinkfile"/>
              </a:rPr>
              <a:t>=171&amp;tbnw=207&amp;ndsp=8&amp;ved=1t:429,r:2,s:284</a:t>
            </a:r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430</Words>
  <PresentationFormat>Экран (4:3)</PresentationFormat>
  <Paragraphs>70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40</cp:revision>
  <dcterms:modified xsi:type="dcterms:W3CDTF">2011-08-25T14:38:33Z</dcterms:modified>
</cp:coreProperties>
</file>