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58" r:id="rId8"/>
    <p:sldId id="266" r:id="rId9"/>
    <p:sldId id="267" r:id="rId10"/>
    <p:sldId id="259" r:id="rId11"/>
    <p:sldId id="260" r:id="rId12"/>
    <p:sldId id="273" r:id="rId13"/>
    <p:sldId id="274" r:id="rId14"/>
    <p:sldId id="265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0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071546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071546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142984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714488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071678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285860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643182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785926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143248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214810" y="3286124"/>
            <a:ext cx="396897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Птицы собираются</a:t>
            </a:r>
          </a:p>
          <a:p>
            <a:pPr algn="ctr"/>
            <a:r>
              <a:rPr lang="ru-RU" sz="3600" b="1" dirty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стаи</a:t>
            </a:r>
            <a:endParaRPr lang="ru-RU" sz="3600" b="1" cap="none" spc="0" dirty="0">
              <a:ln w="381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CC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43372" y="2214554"/>
            <a:ext cx="360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72405"/>
            <a:ext cx="8358214" cy="6045775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b="11810"/>
          <a:stretch>
            <a:fillRect/>
          </a:stretch>
        </p:blipFill>
        <p:spPr bwMode="auto">
          <a:xfrm>
            <a:off x="1000100" y="1142984"/>
            <a:ext cx="7906474" cy="500066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9823" y="0"/>
            <a:ext cx="753417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Дополните словосочетания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однородными членами:</a:t>
            </a:r>
            <a:endParaRPr lang="ru-RU" sz="4800" b="1" cap="none" spc="0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C0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1500174"/>
            <a:ext cx="30652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Пойдите в поле,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150017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…;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14480" y="1500174"/>
            <a:ext cx="7429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                         в луга, на берег реки,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в лес;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2500306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…;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58016" y="3500438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…;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72066" y="4500570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…;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857752" y="5429264"/>
            <a:ext cx="590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…;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43042" y="2500306"/>
            <a:ext cx="38206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скворцы подлетели,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2500306"/>
            <a:ext cx="7429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                                посыпались, </a:t>
            </a:r>
            <a:r>
              <a:rPr lang="ru-RU" sz="3200" b="1" dirty="0" err="1" smtClean="0">
                <a:solidFill>
                  <a:srgbClr val="0070C0"/>
                </a:solidFill>
              </a:rPr>
              <a:t>обле</a:t>
            </a:r>
            <a:r>
              <a:rPr lang="ru-RU" sz="3200" b="1" dirty="0" smtClean="0">
                <a:solidFill>
                  <a:srgbClr val="0070C0"/>
                </a:solidFill>
              </a:rPr>
              <a:t>-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пили, расселись;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3042" y="3500438"/>
            <a:ext cx="5412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носятся по лесным опушкам,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714480" y="3500438"/>
            <a:ext cx="7429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                                                 полянам,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луговинам;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3042" y="4500570"/>
            <a:ext cx="36124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журавли полетали,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714480" y="5429264"/>
            <a:ext cx="3355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птицы – скворцы,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714480" y="4500570"/>
            <a:ext cx="7429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                              покружились и </a:t>
            </a:r>
            <a:r>
              <a:rPr lang="ru-RU" sz="3200" b="1" dirty="0" err="1" smtClean="0">
                <a:solidFill>
                  <a:srgbClr val="0070C0"/>
                </a:solidFill>
              </a:rPr>
              <a:t>уле-тели</a:t>
            </a:r>
            <a:r>
              <a:rPr lang="ru-RU" sz="3200" b="1" dirty="0" smtClean="0">
                <a:solidFill>
                  <a:srgbClr val="0070C0"/>
                </a:solidFill>
              </a:rPr>
              <a:t>;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14480" y="5429264"/>
            <a:ext cx="74295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                               дрозды, журавли, </a:t>
            </a:r>
            <a:r>
              <a:rPr lang="ru-RU" sz="3200" b="1" dirty="0" err="1" smtClean="0">
                <a:solidFill>
                  <a:srgbClr val="0070C0"/>
                </a:solidFill>
              </a:rPr>
              <a:t>гра-чи</a:t>
            </a:r>
            <a:r>
              <a:rPr lang="ru-RU" sz="3200" b="1" dirty="0" smtClean="0">
                <a:solidFill>
                  <a:srgbClr val="0070C0"/>
                </a:solidFill>
              </a:rPr>
              <a:t>, ласточки.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43042" y="6334780"/>
            <a:ext cx="6947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Объясните постановку знаков препинания.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4" grpId="0"/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0"/>
            <a:ext cx="73377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Проверь гласные в словах:</a:t>
            </a:r>
            <a:endParaRPr lang="ru-RU" sz="4800" b="1" cap="none" spc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857232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_сенний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00298" y="52863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000364" y="5934670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28860" y="4643446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643174" y="2071678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214546" y="2714620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43174" y="1428736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714480" y="857232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857356" y="6027003"/>
            <a:ext cx="281288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ур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_вли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429124" y="857232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сень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785918" y="1500174"/>
            <a:ext cx="28575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кв_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рцы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500562" y="1500174"/>
            <a:ext cx="3714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 скв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рушка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785918" y="2143116"/>
            <a:ext cx="21483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р_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857620" y="2143116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785918" y="2786058"/>
            <a:ext cx="26805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_ждём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357686" y="2786058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ждик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785918" y="3429000"/>
            <a:ext cx="29431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обл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_тели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428860" y="400050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786050" y="335756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14876" y="3429000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785918" y="4071942"/>
            <a:ext cx="32588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_скотню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000628" y="4071942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785918" y="4714884"/>
            <a:ext cx="342754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_кливые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072066" y="4714884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785918" y="5357826"/>
            <a:ext cx="25156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_зды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214810" y="5429264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572000" y="6027003"/>
            <a:ext cx="3143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–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жур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вль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1" grpId="0"/>
      <p:bldP spid="34" grpId="0"/>
      <p:bldP spid="36" grpId="0"/>
      <p:bldP spid="42" grpId="0"/>
      <p:bldP spid="45" grpId="0"/>
      <p:bldP spid="50" grpId="0"/>
      <p:bldP spid="53" grpId="0"/>
      <p:bldP spid="55" grpId="0"/>
      <p:bldP spid="57" grpId="0"/>
      <p:bldP spid="59" grpId="0"/>
      <p:bldP spid="60" grpId="0"/>
      <p:bldP spid="61" grpId="0"/>
      <p:bldP spid="63" grpId="0"/>
      <p:bldP spid="65" grpId="0"/>
      <p:bldP spid="67" grpId="0"/>
      <p:bldP spid="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51693" y="0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7030A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7030A0"/>
                </a:solidFill>
              </a:ln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32" y="1928802"/>
            <a:ext cx="678661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Птицы собираются в стаи.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Скворцы.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Дрозды.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Журавли.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Птицы готовятся к отлёту.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85918" y="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</a:t>
            </a:r>
            <a:r>
              <a:rPr lang="ru-RU" b="1" smtClean="0"/>
              <a:t>Интернет сайты</a:t>
            </a:r>
            <a:endParaRPr lang="ru-RU" b="1" dirty="0" smtClean="0"/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(стр.127)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2428868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Всех перелетных птиц черней,</a:t>
            </a:r>
            <a:br>
              <a:rPr lang="ru-RU" sz="4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4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Чистит пашню от червей.</a:t>
            </a:r>
            <a:br>
              <a:rPr lang="ru-RU" sz="40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endParaRPr lang="ru-RU" sz="40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0"/>
            <a:ext cx="53322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</a:t>
            </a:r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гадай загадки: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CC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5286388"/>
            <a:ext cx="191270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грач</a:t>
            </a:r>
            <a:endParaRPr lang="ru-RU" sz="7200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571612"/>
            <a:ext cx="5381646" cy="3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2500306"/>
            <a:ext cx="536634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На шесте - дворец, </a:t>
            </a:r>
          </a:p>
          <a:p>
            <a:r>
              <a:rPr lang="ru-RU" sz="48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Во дворце - певец.</a:t>
            </a:r>
            <a:endParaRPr lang="ru-RU" sz="48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5286388"/>
            <a:ext cx="36695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скворец </a:t>
            </a:r>
            <a:endParaRPr lang="ru-RU" sz="7200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r="11801"/>
          <a:stretch>
            <a:fillRect/>
          </a:stretch>
        </p:blipFill>
        <p:spPr bwMode="auto">
          <a:xfrm>
            <a:off x="2428860" y="1071546"/>
            <a:ext cx="5214974" cy="395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00232" y="2143116"/>
            <a:ext cx="6429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Встали братья на ходули,</a:t>
            </a:r>
            <a:b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Ищут корма по пути.</a:t>
            </a:r>
            <a:b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На бегу ли, на ходу ли,</a:t>
            </a:r>
            <a:b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Им с ходулей не сойти.</a:t>
            </a:r>
            <a:endParaRPr lang="ru-RU" sz="36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5286388"/>
            <a:ext cx="37038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журавли</a:t>
            </a:r>
            <a:endParaRPr lang="ru-RU" sz="7200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071546"/>
            <a:ext cx="5556456" cy="4005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00232" y="2071678"/>
            <a:ext cx="6215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Прилетает к нам с теплом,</a:t>
            </a:r>
            <a:b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Путь проделав длинный,</a:t>
            </a:r>
            <a:b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Лепит домик под окном</a:t>
            </a:r>
            <a:b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36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Из травы и глины.</a:t>
            </a:r>
            <a:endParaRPr lang="ru-RU" sz="36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5214950"/>
            <a:ext cx="39194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ласточка </a:t>
            </a:r>
            <a:endParaRPr lang="ru-RU" sz="7200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082597"/>
            <a:ext cx="5072098" cy="4063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2357430"/>
            <a:ext cx="66437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Красный клюв</a:t>
            </a:r>
            <a:b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И пёстрый хвост –</a:t>
            </a:r>
            <a:b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</a:b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FF0000"/>
                </a:solidFill>
              </a:rPr>
              <a:t>Как красив поющий …. </a:t>
            </a:r>
            <a:endParaRPr lang="ru-RU" sz="4400" b="1" dirty="0">
              <a:ln>
                <a:solidFill>
                  <a:srgbClr val="00B0F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5143512"/>
            <a:ext cx="26407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дрозд</a:t>
            </a:r>
            <a:endParaRPr lang="ru-RU" sz="7200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57179"/>
            <a:ext cx="3571900" cy="464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00364" y="-214338"/>
            <a:ext cx="49607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571480"/>
            <a:ext cx="74295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В солнечный осенний день пойдите в поле, в луга, на берег реки, в лес. Многие птицы собрались в стаи.</a:t>
            </a:r>
          </a:p>
          <a:p>
            <a:r>
              <a:rPr lang="ru-RU" sz="2400" b="1" dirty="0" smtClean="0"/>
              <a:t>    В огромную стаю собрались скворцы. Подлетели к реке, чёрным дождём посыпались вниз, облепили прибрежные кусты, расселись на ветках. Их </a:t>
            </a:r>
            <a:r>
              <a:rPr lang="ru-RU" sz="2400" b="1" dirty="0" err="1" smtClean="0"/>
              <a:t>трескот-ню</a:t>
            </a:r>
            <a:r>
              <a:rPr lang="ru-RU" sz="2400" b="1" dirty="0" smtClean="0"/>
              <a:t> за километр слышно.</a:t>
            </a:r>
          </a:p>
          <a:p>
            <a:r>
              <a:rPr lang="ru-RU" sz="2400" b="1" dirty="0" smtClean="0"/>
              <a:t>    Крикливые дрозды носятся по лесным опушкам, полянам, луговинам. Заметят человека и улетают в лес.</a:t>
            </a:r>
          </a:p>
          <a:p>
            <a:r>
              <a:rPr lang="ru-RU" sz="2400" b="1" dirty="0" smtClean="0"/>
              <a:t>    На </a:t>
            </a:r>
            <a:r>
              <a:rPr lang="ru-RU" sz="2400" b="1" dirty="0" smtClean="0"/>
              <a:t>утренней </a:t>
            </a:r>
            <a:r>
              <a:rPr lang="ru-RU" sz="2400" b="1" dirty="0" smtClean="0"/>
              <a:t>зорьке можно услышать мелодичное курлыканье журавлей. Небольшим табунком полета-</a:t>
            </a:r>
          </a:p>
          <a:p>
            <a:r>
              <a:rPr lang="ru-RU" sz="2400" b="1" dirty="0" smtClean="0"/>
              <a:t>ли, покружились в воздухе и улетели вдаль.</a:t>
            </a:r>
          </a:p>
          <a:p>
            <a:r>
              <a:rPr lang="ru-RU" sz="2400" b="1" dirty="0" smtClean="0"/>
              <a:t>    Все эти птицы – скворцы, дрозды, журавли, грачи,</a:t>
            </a:r>
          </a:p>
          <a:p>
            <a:r>
              <a:rPr lang="ru-RU" sz="2400" b="1" dirty="0" smtClean="0"/>
              <a:t>ласточки – готовятся к отлёту в тёплые страны. </a:t>
            </a:r>
            <a:r>
              <a:rPr lang="ru-RU" sz="2400" b="1" dirty="0" err="1" smtClean="0"/>
              <a:t>Соби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рание</a:t>
            </a:r>
            <a:r>
              <a:rPr lang="ru-RU" sz="2400" b="1" dirty="0" smtClean="0"/>
              <a:t> в стаи – подготовка к дальней дороге. </a:t>
            </a:r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7466" y="2857496"/>
            <a:ext cx="794653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/>
              <a:t>Куда приглашает вас автор?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/>
              <a:t>Что можно там увидеть?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/>
              <a:t>Чем для птиц является собирание в стаи?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/>
              <a:t>Какие из птиц описаны в рассказе?</a:t>
            </a:r>
          </a:p>
          <a:p>
            <a:pPr>
              <a:buFont typeface="Wingdings" pitchFamily="2" charset="2"/>
              <a:buChar char="Ø"/>
            </a:pP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Фон для презентации. 100 штук\My_new_fons_next 100\4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2001" y="0"/>
            <a:ext cx="92160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928670"/>
            <a:ext cx="742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В солнечный осенний день пойдите в поле, в луга, на берег реки, в лес. Многие птицы собрались в стаи.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4480" y="1285860"/>
            <a:ext cx="7429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</a:t>
            </a:r>
          </a:p>
          <a:p>
            <a:r>
              <a:rPr lang="ru-RU" sz="2400" b="1" dirty="0" smtClean="0"/>
              <a:t>    В огромную стаю собрались скворцы. Подлетели к реке, чёрным дождём посыпались вниз, облепили прибрежные кусты, расселись на ветках. Их </a:t>
            </a:r>
            <a:r>
              <a:rPr lang="ru-RU" sz="2400" b="1" dirty="0" err="1" smtClean="0"/>
              <a:t>трескот-ню</a:t>
            </a:r>
            <a:r>
              <a:rPr lang="ru-RU" sz="2400" b="1" dirty="0" smtClean="0"/>
              <a:t> за километр слышно.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14480" y="3071810"/>
            <a:ext cx="7429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Крикливые дрозды носятся по лесным опушкам, полянам, луговинам. Заметят человека и улетают в лес.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80" y="4143380"/>
            <a:ext cx="7429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</a:t>
            </a:r>
            <a:r>
              <a:rPr lang="ru-RU" sz="2400" b="1" smtClean="0"/>
              <a:t>На </a:t>
            </a:r>
            <a:r>
              <a:rPr lang="ru-RU" sz="2400" b="1" smtClean="0"/>
              <a:t>утренней </a:t>
            </a:r>
            <a:r>
              <a:rPr lang="ru-RU" sz="2400" b="1" dirty="0" smtClean="0"/>
              <a:t>зорьке можно услышать мелодичное курлыканье журавлей. Небольшим табунком полета-</a:t>
            </a:r>
          </a:p>
          <a:p>
            <a:r>
              <a:rPr lang="ru-RU" sz="2400" b="1" dirty="0" smtClean="0"/>
              <a:t>ли, покружились в воздухе и улетели вдаль.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4480" y="5214950"/>
            <a:ext cx="7429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Все эти птицы – скворцы, дрозды, журавли, грачи,</a:t>
            </a:r>
          </a:p>
          <a:p>
            <a:r>
              <a:rPr lang="ru-RU" sz="2400" b="1" dirty="0" smtClean="0"/>
              <a:t>ласточки – готовятся к отлёту в тёплые страны. </a:t>
            </a:r>
            <a:r>
              <a:rPr lang="ru-RU" sz="2400" b="1" dirty="0" err="1" smtClean="0"/>
              <a:t>Соби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рание</a:t>
            </a:r>
            <a:r>
              <a:rPr lang="ru-RU" sz="2400" b="1" dirty="0" smtClean="0"/>
              <a:t> в стаи – подготовка к дальней дороге.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557</Words>
  <PresentationFormat>Экран (4:3)</PresentationFormat>
  <Paragraphs>112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57</cp:revision>
  <dcterms:modified xsi:type="dcterms:W3CDTF">2011-10-17T17:04:46Z</dcterms:modified>
</cp:coreProperties>
</file>