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8" r:id="rId2"/>
    <p:sldId id="261" r:id="rId3"/>
    <p:sldId id="263" r:id="rId4"/>
    <p:sldId id="270" r:id="rId5"/>
    <p:sldId id="273" r:id="rId6"/>
    <p:sldId id="271" r:id="rId7"/>
    <p:sldId id="272" r:id="rId8"/>
    <p:sldId id="268" r:id="rId9"/>
    <p:sldId id="267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90FE8"/>
    <a:srgbClr val="941C83"/>
    <a:srgbClr val="09E51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0791E-5CF7-4336-B05F-A99ACA9788A3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45E13-CDD0-425C-8FF8-1EDB9F3613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gres?q=&#1105;&#1078;&#1080;&#1082;+&#1092;&#1086;&#1090;&#1086;&#1088;&#1072;&#1084;&#1082;&#1080;&amp;hl=ru&amp;newwindow=1&amp;sa=X&amp;biw=1024&amp;bih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 rot="332849">
            <a:off x="2404232" y="1728712"/>
            <a:ext cx="47863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Изложение</a:t>
            </a:r>
            <a:endParaRPr lang="ru-RU" sz="7200" b="1" i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352541">
            <a:off x="2984856" y="2917923"/>
            <a:ext cx="315823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b="1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Пушок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amka-detskaya-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9144000" cy="68565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57290" y="785794"/>
            <a:ext cx="61766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3600" b="1" cap="none" spc="0" dirty="0">
              <a:ln w="1905">
                <a:solidFill>
                  <a:schemeClr val="tx1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1571612"/>
            <a:ext cx="539263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Ёжик в доме.</a:t>
            </a:r>
          </a:p>
          <a:p>
            <a:pPr marL="457200" indent="-457200"/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Голодный Пушок.</a:t>
            </a:r>
          </a:p>
          <a:p>
            <a:pPr marL="457200" indent="-457200"/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Прогулки по саду.</a:t>
            </a:r>
          </a:p>
          <a:p>
            <a:pPr marL="457200" indent="-457200"/>
            <a:r>
              <a:rPr lang="ru-RU" sz="4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Зимнее заточение.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4357694"/>
            <a:ext cx="710848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Слова для справок: </a:t>
            </a:r>
            <a:r>
              <a:rPr lang="ru-RU" sz="44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rgbClr val="F90FE8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аппетит,</a:t>
            </a:r>
          </a:p>
          <a:p>
            <a:r>
              <a:rPr lang="ru-RU" sz="44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rgbClr val="F90FE8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мочёный.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mka-detskaya-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6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642918"/>
            <a:ext cx="792961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УДК 373.167.1</a:t>
            </a:r>
            <a:r>
              <a:rPr lang="en-US" b="1" dirty="0" smtClean="0">
                <a:solidFill>
                  <a:srgbClr val="0000FF"/>
                </a:solidFill>
              </a:rPr>
              <a:t>    (075.3)</a:t>
            </a:r>
            <a:endParaRPr lang="ru-RU" b="1" dirty="0" smtClean="0">
              <a:solidFill>
                <a:srgbClr val="0000FF"/>
              </a:solidFill>
            </a:endParaRPr>
          </a:p>
          <a:p>
            <a:r>
              <a:rPr lang="ru-RU" b="1" dirty="0" smtClean="0">
                <a:solidFill>
                  <a:srgbClr val="0000FF"/>
                </a:solidFill>
              </a:rPr>
              <a:t>ББК 81.2 Рус.- 922 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Н 62 Русский язык: </a:t>
            </a:r>
            <a:r>
              <a:rPr lang="ru-RU" b="1" dirty="0" err="1" smtClean="0">
                <a:solidFill>
                  <a:srgbClr val="0000FF"/>
                </a:solidFill>
              </a:rPr>
              <a:t>Учебн</a:t>
            </a:r>
            <a:r>
              <a:rPr lang="ru-RU" b="1" dirty="0" smtClean="0">
                <a:solidFill>
                  <a:srgbClr val="0000FF"/>
                </a:solidFill>
              </a:rPr>
              <a:t>. для </a:t>
            </a:r>
            <a:r>
              <a:rPr lang="en-US" b="1" dirty="0" smtClean="0">
                <a:solidFill>
                  <a:srgbClr val="0000FF"/>
                </a:solidFill>
              </a:rPr>
              <a:t>4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</a:rPr>
              <a:t>кл</a:t>
            </a:r>
            <a:r>
              <a:rPr lang="ru-RU" b="1" dirty="0" smtClean="0">
                <a:solidFill>
                  <a:srgbClr val="0000FF"/>
                </a:solidFill>
              </a:rPr>
              <a:t>. </a:t>
            </a:r>
            <a:r>
              <a:rPr lang="ru-RU" b="1" dirty="0" err="1" smtClean="0">
                <a:solidFill>
                  <a:srgbClr val="0000FF"/>
                </a:solidFill>
              </a:rPr>
              <a:t>общеобразоват</a:t>
            </a:r>
            <a:r>
              <a:rPr lang="ru-RU" b="1" dirty="0" smtClean="0">
                <a:solidFill>
                  <a:srgbClr val="0000FF"/>
                </a:solidFill>
              </a:rPr>
              <a:t>. </a:t>
            </a:r>
            <a:r>
              <a:rPr lang="ru-RU" b="1" dirty="0" err="1" smtClean="0">
                <a:solidFill>
                  <a:srgbClr val="0000FF"/>
                </a:solidFill>
              </a:rPr>
              <a:t>шк</a:t>
            </a:r>
            <a:r>
              <a:rPr lang="ru-RU" b="1" dirty="0" smtClean="0">
                <a:solidFill>
                  <a:srgbClr val="0000FF"/>
                </a:solidFill>
              </a:rPr>
              <a:t>./Никитина С.А.,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Якунина Л.П., </a:t>
            </a:r>
            <a:r>
              <a:rPr lang="ru-RU" b="1" dirty="0" err="1" smtClean="0">
                <a:solidFill>
                  <a:srgbClr val="0000FF"/>
                </a:solidFill>
              </a:rPr>
              <a:t>Мендекинова</a:t>
            </a:r>
            <a:r>
              <a:rPr lang="ru-RU" b="1" dirty="0" smtClean="0">
                <a:solidFill>
                  <a:srgbClr val="0000FF"/>
                </a:solidFill>
              </a:rPr>
              <a:t> Р.Т. , </a:t>
            </a:r>
            <a:r>
              <a:rPr lang="ru-RU" b="1" dirty="0" err="1" smtClean="0">
                <a:solidFill>
                  <a:srgbClr val="0000FF"/>
                </a:solidFill>
              </a:rPr>
              <a:t>Кульгильдинова</a:t>
            </a:r>
            <a:r>
              <a:rPr lang="ru-RU" b="1" dirty="0" smtClean="0">
                <a:solidFill>
                  <a:srgbClr val="0000FF"/>
                </a:solidFill>
              </a:rPr>
              <a:t> Т.А.– </a:t>
            </a:r>
            <a:r>
              <a:rPr lang="ru-RU" b="1" dirty="0" err="1" smtClean="0">
                <a:solidFill>
                  <a:srgbClr val="0000FF"/>
                </a:solidFill>
              </a:rPr>
              <a:t>Алматы</a:t>
            </a:r>
            <a:r>
              <a:rPr lang="ru-RU" b="1" dirty="0" smtClean="0">
                <a:solidFill>
                  <a:srgbClr val="0000FF"/>
                </a:solidFill>
              </a:rPr>
              <a:t>:  </a:t>
            </a:r>
            <a:r>
              <a:rPr lang="ru-RU" b="1" dirty="0" err="1" smtClean="0">
                <a:solidFill>
                  <a:srgbClr val="0000FF"/>
                </a:solidFill>
              </a:rPr>
              <a:t>Атам</a:t>
            </a:r>
            <a:r>
              <a:rPr lang="kk-KZ" b="1" dirty="0" smtClean="0">
                <a:solidFill>
                  <a:srgbClr val="0000FF"/>
                </a:solidFill>
              </a:rPr>
              <a:t>ұ</a:t>
            </a:r>
            <a:r>
              <a:rPr lang="ru-RU" b="1" dirty="0" err="1" smtClean="0">
                <a:solidFill>
                  <a:srgbClr val="0000FF"/>
                </a:solidFill>
              </a:rPr>
              <a:t>ра</a:t>
            </a:r>
            <a:r>
              <a:rPr lang="ru-RU" b="1" dirty="0" smtClean="0">
                <a:solidFill>
                  <a:srgbClr val="0000FF"/>
                </a:solidFill>
              </a:rPr>
              <a:t>, 201</a:t>
            </a:r>
            <a:r>
              <a:rPr lang="en-US" b="1" dirty="0" smtClean="0">
                <a:solidFill>
                  <a:srgbClr val="0000FF"/>
                </a:solidFill>
              </a:rPr>
              <a:t>1 </a:t>
            </a:r>
            <a:r>
              <a:rPr lang="ru-RU" b="1" dirty="0" smtClean="0">
                <a:solidFill>
                  <a:srgbClr val="0000FF"/>
                </a:solidFill>
              </a:rPr>
              <a:t>. – 304 с.</a:t>
            </a:r>
          </a:p>
          <a:p>
            <a:r>
              <a:rPr lang="ru-RU" b="1" dirty="0" smtClean="0">
                <a:solidFill>
                  <a:srgbClr val="0000FF"/>
                </a:solidFill>
              </a:rPr>
              <a:t>Фото – </a:t>
            </a:r>
            <a:r>
              <a:rPr lang="en-US" b="1" dirty="0" smtClean="0">
                <a:solidFill>
                  <a:srgbClr val="0000FF"/>
                </a:solidFill>
              </a:rPr>
              <a:t>pttx://www.google. </a:t>
            </a:r>
            <a:r>
              <a:rPr lang="en-US" b="1" dirty="0" smtClean="0">
                <a:hlinkClick r:id="rId3"/>
              </a:rPr>
              <a:t>http://www.google.ru/imgres?q=</a:t>
            </a:r>
            <a:r>
              <a:rPr lang="ru-RU" b="1" dirty="0" err="1" smtClean="0">
                <a:hlinkClick r:id="rId3"/>
              </a:rPr>
              <a:t>ёжик+фоторамки&amp;</a:t>
            </a:r>
            <a:r>
              <a:rPr lang="en-US" b="1" dirty="0" smtClean="0">
                <a:hlinkClick r:id="rId3"/>
              </a:rPr>
              <a:t>hl=</a:t>
            </a:r>
            <a:r>
              <a:rPr lang="en-US" b="1" dirty="0" err="1" smtClean="0">
                <a:hlinkClick r:id="rId3"/>
              </a:rPr>
              <a:t>ru&amp;newwindow</a:t>
            </a:r>
            <a:r>
              <a:rPr lang="en-US" b="1" dirty="0" smtClean="0">
                <a:hlinkClick r:id="rId3"/>
              </a:rPr>
              <a:t>=1&amp;sa=</a:t>
            </a:r>
            <a:r>
              <a:rPr lang="en-US" b="1" dirty="0" err="1" smtClean="0">
                <a:hlinkClick r:id="rId3"/>
              </a:rPr>
              <a:t>X&amp;biw</a:t>
            </a:r>
            <a:r>
              <a:rPr lang="en-US" b="1" dirty="0" smtClean="0">
                <a:hlinkClick r:id="rId3"/>
              </a:rPr>
              <a:t>=1024&amp;bih</a:t>
            </a:r>
            <a:r>
              <a:rPr lang="en-US" b="1" dirty="0" smtClean="0"/>
              <a:t>= </a:t>
            </a:r>
            <a:r>
              <a:rPr lang="en-US" b="1" dirty="0" smtClean="0">
                <a:hlinkClick r:id="rId3"/>
              </a:rPr>
              <a:t>http://www.google.ru/imgres?q=</a:t>
            </a:r>
            <a:r>
              <a:rPr lang="ru-RU" b="1" dirty="0" err="1" smtClean="0">
                <a:hlinkClick r:id="rId3"/>
              </a:rPr>
              <a:t>ёжик+фоторамки&amp;</a:t>
            </a:r>
            <a:r>
              <a:rPr lang="en-US" b="1" dirty="0" smtClean="0">
                <a:hlinkClick r:id="rId3"/>
              </a:rPr>
              <a:t>hl=</a:t>
            </a:r>
            <a:r>
              <a:rPr lang="en-US" b="1" dirty="0" err="1" smtClean="0">
                <a:hlinkClick r:id="rId3"/>
              </a:rPr>
              <a:t>ru&amp;newwindow</a:t>
            </a:r>
            <a:r>
              <a:rPr lang="en-US" b="1" dirty="0" smtClean="0">
                <a:hlinkClick r:id="rId3"/>
              </a:rPr>
              <a:t>=1&amp;sa=</a:t>
            </a:r>
            <a:r>
              <a:rPr lang="en-US" b="1" dirty="0" err="1" smtClean="0">
                <a:hlinkClick r:id="rId3"/>
              </a:rPr>
              <a:t>X&amp;biw</a:t>
            </a:r>
            <a:r>
              <a:rPr lang="en-US" b="1" dirty="0" smtClean="0">
                <a:hlinkClick r:id="rId3"/>
              </a:rPr>
              <a:t>=1024&amp;bih</a:t>
            </a:r>
            <a:r>
              <a:rPr lang="en-US" b="1" dirty="0" smtClean="0"/>
              <a:t>=</a:t>
            </a:r>
            <a:endParaRPr lang="ru-RU" b="1" dirty="0" smtClean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428992" y="4000504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F90FE8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F90FE8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F90FE8"/>
                </a:solidFill>
              </a:rPr>
              <a:t>СГОД 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F90FE8"/>
                </a:solidFill>
              </a:rPr>
              <a:t>№ 8 города Талгара</a:t>
            </a:r>
          </a:p>
          <a:p>
            <a:r>
              <a:rPr lang="ru-RU" sz="2800" b="1" dirty="0" err="1">
                <a:ln>
                  <a:solidFill>
                    <a:srgbClr val="0070C0"/>
                  </a:solidFill>
                </a:ln>
                <a:solidFill>
                  <a:srgbClr val="F90FE8"/>
                </a:solidFill>
              </a:rPr>
              <a:t>Алматинской</a:t>
            </a:r>
            <a:r>
              <a:rPr lang="ru-RU" sz="2800" b="1" dirty="0">
                <a:ln>
                  <a:solidFill>
                    <a:srgbClr val="0070C0"/>
                  </a:solidFill>
                </a:ln>
                <a:solidFill>
                  <a:srgbClr val="F90FE8"/>
                </a:solidFill>
              </a:rPr>
              <a:t> </a:t>
            </a:r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F90FE8"/>
                </a:solidFill>
              </a:rPr>
              <a:t>области</a:t>
            </a:r>
          </a:p>
          <a:p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F90FE8"/>
                </a:solidFill>
              </a:rPr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ramka-detskaya-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9144000" cy="6856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2214554"/>
            <a:ext cx="62865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66FF"/>
                </a:solidFill>
              </a:rPr>
              <a:t>Сердитый недотрога </a:t>
            </a:r>
            <a:br>
              <a:rPr lang="ru-RU" sz="4800" b="1" dirty="0" smtClean="0">
                <a:solidFill>
                  <a:srgbClr val="0066FF"/>
                </a:solidFill>
              </a:rPr>
            </a:br>
            <a:r>
              <a:rPr lang="ru-RU" sz="4800" b="1" dirty="0" smtClean="0">
                <a:solidFill>
                  <a:srgbClr val="0066FF"/>
                </a:solidFill>
              </a:rPr>
              <a:t>Живёт в глуши лесной. </a:t>
            </a:r>
            <a:br>
              <a:rPr lang="ru-RU" sz="4800" b="1" dirty="0" smtClean="0">
                <a:solidFill>
                  <a:srgbClr val="0066FF"/>
                </a:solidFill>
              </a:rPr>
            </a:br>
            <a:r>
              <a:rPr lang="ru-RU" sz="4800" b="1" dirty="0" smtClean="0">
                <a:solidFill>
                  <a:srgbClr val="0066FF"/>
                </a:solidFill>
              </a:rPr>
              <a:t>Иголок очень много, </a:t>
            </a:r>
            <a:br>
              <a:rPr lang="ru-RU" sz="4800" b="1" dirty="0" smtClean="0">
                <a:solidFill>
                  <a:srgbClr val="0066FF"/>
                </a:solidFill>
              </a:rPr>
            </a:br>
            <a:r>
              <a:rPr lang="ru-RU" sz="4800" b="1" dirty="0" smtClean="0">
                <a:solidFill>
                  <a:srgbClr val="0066FF"/>
                </a:solidFill>
              </a:rPr>
              <a:t>А нитки не одной. </a:t>
            </a:r>
            <a:endParaRPr lang="ru-RU" sz="4800" b="1" dirty="0">
              <a:solidFill>
                <a:srgbClr val="0066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928670"/>
            <a:ext cx="5378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загадку:</a:t>
            </a:r>
            <a:endParaRPr lang="ru-RU" sz="5400" b="1" cap="none" spc="50" dirty="0">
              <a:ln w="12700" cmpd="sng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clipart-6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2071677"/>
            <a:ext cx="5000660" cy="330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amka-detskaya-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65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1071546"/>
            <a:ext cx="84296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    В доме у нас жил ёжик. Он был ручной. Когда его гладили, он прижимал к спине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 колючки и делался совсем мягким. За 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это мы его прозвали Пушок. 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      Если Пушок был голоден, он гонялся за мной, как собака. При этом ёж пыхтел,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 фыркал и кусал меня за ноги, требуя еды.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       Летом я брал Пушка гулять в сад. Он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 бегал по дорожкам, ловил лягушат, </a:t>
            </a:r>
            <a:r>
              <a:rPr lang="ru-RU" sz="3200" b="1" dirty="0" err="1" smtClean="0">
                <a:solidFill>
                  <a:prstClr val="black"/>
                </a:solidFill>
              </a:rPr>
              <a:t>жу</a:t>
            </a:r>
            <a:r>
              <a:rPr lang="ru-RU" sz="3200" b="1" dirty="0" smtClean="0">
                <a:solidFill>
                  <a:prstClr val="black"/>
                </a:solidFill>
              </a:rPr>
              <a:t>-</a:t>
            </a:r>
          </a:p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ков, улиток и с аппетитом их съедал.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428604"/>
            <a:ext cx="45582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amka-detskaya-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9144000" cy="68565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1857364"/>
            <a:ext cx="73581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Когда наступила зима, я перестал брать Пушка на прогулки, держал его дома. </a:t>
            </a:r>
            <a:r>
              <a:rPr lang="ru-RU" sz="2800" b="1" dirty="0" err="1" smtClean="0"/>
              <a:t>Корми-ли</a:t>
            </a:r>
            <a:r>
              <a:rPr lang="ru-RU" sz="2800" b="1" dirty="0" smtClean="0"/>
              <a:t> мы теперь Пушка молоком, супом, мочё-</a:t>
            </a:r>
          </a:p>
          <a:p>
            <a:r>
              <a:rPr lang="ru-RU" sz="2800" b="1" dirty="0" err="1" smtClean="0"/>
              <a:t>ным</a:t>
            </a:r>
            <a:r>
              <a:rPr lang="ru-RU" sz="2800" b="1" dirty="0" smtClean="0"/>
              <a:t> хлебом. Наестся, бывало, ёжик, </a:t>
            </a:r>
            <a:r>
              <a:rPr lang="ru-RU" sz="2800" b="1" dirty="0" err="1" smtClean="0"/>
              <a:t>забе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рётся</a:t>
            </a:r>
            <a:r>
              <a:rPr lang="ru-RU" sz="2800" b="1" dirty="0" smtClean="0"/>
              <a:t> на печку, свернётся клубочком и спит. </a:t>
            </a:r>
          </a:p>
          <a:p>
            <a:r>
              <a:rPr lang="ru-RU" sz="2800" b="1" dirty="0" smtClean="0"/>
              <a:t>А вечером вылезет и начнёт по комнатам </a:t>
            </a:r>
          </a:p>
          <a:p>
            <a:r>
              <a:rPr lang="ru-RU" sz="2800" b="1" dirty="0" smtClean="0"/>
              <a:t>бегать, всем спать мешает. Так он у нас в до-</a:t>
            </a:r>
          </a:p>
          <a:p>
            <a:r>
              <a:rPr lang="ru-RU" sz="2800" b="1" dirty="0" err="1" smtClean="0"/>
              <a:t>ме</a:t>
            </a:r>
            <a:r>
              <a:rPr lang="ru-RU" sz="2800" b="1" dirty="0" smtClean="0"/>
              <a:t> больше половины зимы прожил и ни разу</a:t>
            </a:r>
          </a:p>
          <a:p>
            <a:r>
              <a:rPr lang="ru-RU" sz="2800" b="1" dirty="0" smtClean="0"/>
              <a:t> на улице не побывал.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571480"/>
            <a:ext cx="594868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окончание 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текста: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amka-detskaya-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9144000" cy="68565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0166" y="928670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2571744"/>
            <a:ext cx="7501022" cy="255454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Почему мы назвали ёжика Пушком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?</a:t>
            </a:r>
            <a:endParaRPr lang="ru-RU" sz="3200" b="1" cap="none" spc="0" dirty="0" smtClean="0">
              <a:ln w="1905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7030A0"/>
              </a:solidFill>
              <a:effectLst/>
            </a:endParaRPr>
          </a:p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Как вёл себя ёжик, когда был голоден?</a:t>
            </a:r>
            <a:endParaRPr lang="ru-RU" sz="3200" b="1" dirty="0" smtClean="0">
              <a:ln w="1905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7030A0"/>
              </a:solidFill>
              <a:effectLst/>
            </a:endParaRPr>
          </a:p>
          <a:p>
            <a:r>
              <a:rPr lang="ru-RU" sz="32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Что ел ёжик в саду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</a:rPr>
              <a:t>?</a:t>
            </a:r>
          </a:p>
          <a:p>
            <a:r>
              <a:rPr lang="ru-RU" sz="32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Чем кормили ёжика зимой? </a:t>
            </a:r>
          </a:p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Как прожил ёжик половину зимы?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1142984"/>
            <a:ext cx="862800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 В доме у нас жил ёжик. Он был ручной. Когда его</a:t>
            </a:r>
          </a:p>
          <a:p>
            <a:r>
              <a:rPr lang="ru-RU" sz="2800" b="1" dirty="0" smtClean="0"/>
              <a:t>гладили, он прижимал к спине колючки и делался </a:t>
            </a:r>
          </a:p>
          <a:p>
            <a:r>
              <a:rPr lang="ru-RU" sz="2800" b="1" dirty="0" smtClean="0"/>
              <a:t>совсем мягким. За это мы его прозвали Пушок.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14290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571744"/>
            <a:ext cx="838466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Если Пушок был голоден, он гонялся за мной, как</a:t>
            </a:r>
          </a:p>
          <a:p>
            <a:r>
              <a:rPr lang="ru-RU" sz="2800" b="1" dirty="0" smtClean="0"/>
              <a:t>собака. При этом ёж пыхтел, фыркал и кусал меня</a:t>
            </a:r>
          </a:p>
          <a:p>
            <a:r>
              <a:rPr lang="ru-RU" sz="2800" b="1" dirty="0" smtClean="0"/>
              <a:t>за ноги, требуя еды.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4000504"/>
            <a:ext cx="889173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Летом я брал Пушка гулять в сад. Он бегал по </a:t>
            </a:r>
            <a:r>
              <a:rPr lang="ru-RU" sz="2800" b="1" dirty="0" err="1" smtClean="0"/>
              <a:t>дорож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кам</a:t>
            </a:r>
            <a:r>
              <a:rPr lang="ru-RU" sz="2800" b="1" dirty="0" smtClean="0"/>
              <a:t>, ловил лягушат, жуков, улиток и с аппетитом их </a:t>
            </a:r>
          </a:p>
          <a:p>
            <a:r>
              <a:rPr lang="ru-RU" sz="2800" b="1" dirty="0" smtClean="0"/>
              <a:t>съедал.</a:t>
            </a:r>
          </a:p>
        </p:txBody>
      </p:sp>
      <p:pic>
        <p:nvPicPr>
          <p:cNvPr id="7" name="Рисунок 6" descr="clipart-6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5072074"/>
            <a:ext cx="2357454" cy="155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5337" y="1285860"/>
            <a:ext cx="8928663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    Когда наступила зима, я перестал брать Пушка на </a:t>
            </a:r>
          </a:p>
          <a:p>
            <a:r>
              <a:rPr lang="ru-RU" sz="2800" b="1" dirty="0" smtClean="0"/>
              <a:t>прогулки, держал его дома. Кормили мы теперь Пушка</a:t>
            </a:r>
          </a:p>
          <a:p>
            <a:r>
              <a:rPr lang="ru-RU" sz="2800" b="1" dirty="0" smtClean="0"/>
              <a:t> молоком, супом, мочёным хлебом.  Наестся, бывало,</a:t>
            </a:r>
          </a:p>
          <a:p>
            <a:r>
              <a:rPr lang="ru-RU" sz="2800" b="1" dirty="0" smtClean="0"/>
              <a:t> ёжик, заберётся на печку, свернётся клубочком и спит.</a:t>
            </a:r>
          </a:p>
          <a:p>
            <a:r>
              <a:rPr lang="ru-RU" sz="2800" b="1" dirty="0" smtClean="0"/>
              <a:t> А вечером вылезет и начнёт по комнатам бегать, всем</a:t>
            </a:r>
          </a:p>
          <a:p>
            <a:r>
              <a:rPr lang="ru-RU" sz="2800" b="1" dirty="0" smtClean="0"/>
              <a:t> спать мешает. Так он у нас в доме больше половины </a:t>
            </a:r>
          </a:p>
          <a:p>
            <a:r>
              <a:rPr lang="ru-RU" sz="2800" b="1" dirty="0" smtClean="0"/>
              <a:t>зимы прожил и ни разу на улице не побывал.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14290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Рисунок 5" descr="clipart-6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4357694"/>
            <a:ext cx="3164888" cy="208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amka-detskaya-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9144000" cy="68565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5852" y="928670"/>
            <a:ext cx="7000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</a:t>
            </a:r>
          </a:p>
          <a:p>
            <a:r>
              <a:rPr lang="ru-RU" sz="36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букв:</a:t>
            </a:r>
            <a:endParaRPr lang="ru-RU" sz="3600" b="1" cap="none" spc="0" dirty="0">
              <a:ln w="900" cmpd="sng">
                <a:solidFill>
                  <a:sysClr val="windowText" lastClr="000000">
                    <a:alpha val="55000"/>
                  </a:sysClr>
                </a:solidFill>
                <a:prstDash val="solid"/>
              </a:ln>
              <a:solidFill>
                <a:srgbClr val="00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000240"/>
            <a:ext cx="73421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 В доме у нас 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л ёж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к. Он был ру</a:t>
            </a:r>
            <a:r>
              <a:rPr lang="ru-RU" sz="2800" b="1" dirty="0" smtClean="0">
                <a:solidFill>
                  <a:srgbClr val="C00000"/>
                </a:solidFill>
              </a:rPr>
              <a:t>чн</a:t>
            </a:r>
            <a:r>
              <a:rPr lang="ru-RU" sz="2800" b="1" dirty="0" smtClean="0"/>
              <a:t>ой. Когда его гладили, он приж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мал к сп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не</a:t>
            </a:r>
          </a:p>
          <a:p>
            <a:r>
              <a:rPr lang="ru-RU" sz="2800" b="1" dirty="0" smtClean="0"/>
              <a:t> к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лю</a:t>
            </a:r>
            <a:r>
              <a:rPr lang="ru-RU" sz="2800" b="1" dirty="0" smtClean="0">
                <a:solidFill>
                  <a:srgbClr val="C00000"/>
                </a:solidFill>
              </a:rPr>
              <a:t>чк</a:t>
            </a:r>
            <a:r>
              <a:rPr lang="ru-RU" sz="2800" b="1" dirty="0" smtClean="0"/>
              <a:t>и и делался совсем мя</a:t>
            </a:r>
            <a:r>
              <a:rPr lang="ru-RU" sz="2800" b="1" dirty="0" smtClean="0">
                <a:solidFill>
                  <a:srgbClr val="C00000"/>
                </a:solidFill>
              </a:rPr>
              <a:t>г</a:t>
            </a:r>
            <a:r>
              <a:rPr lang="ru-RU" sz="2800" b="1" dirty="0" smtClean="0"/>
              <a:t>ким. За это </a:t>
            </a:r>
          </a:p>
          <a:p>
            <a:r>
              <a:rPr lang="ru-RU" sz="2800" b="1" dirty="0" smtClean="0"/>
              <a:t>мы его пр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звали </a:t>
            </a:r>
            <a:r>
              <a:rPr lang="ru-RU" sz="2800" b="1" dirty="0" smtClean="0">
                <a:solidFill>
                  <a:srgbClr val="C00000"/>
                </a:solidFill>
              </a:rPr>
              <a:t>П</a:t>
            </a:r>
            <a:r>
              <a:rPr lang="ru-RU" sz="2800" b="1" dirty="0" smtClean="0"/>
              <a:t>ушок.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3857628"/>
            <a:ext cx="73581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Если </a:t>
            </a:r>
            <a:r>
              <a:rPr lang="ru-RU" sz="2800" b="1" dirty="0" smtClean="0">
                <a:solidFill>
                  <a:srgbClr val="C00000"/>
                </a:solidFill>
              </a:rPr>
              <a:t>П</a:t>
            </a:r>
            <a:r>
              <a:rPr lang="ru-RU" sz="2800" b="1" dirty="0" smtClean="0"/>
              <a:t>ушок был гол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ден, он г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нялся за мной, как с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бака. При этом ё</a:t>
            </a:r>
            <a:r>
              <a:rPr lang="ru-RU" sz="2800" b="1" dirty="0" smtClean="0">
                <a:solidFill>
                  <a:srgbClr val="C00000"/>
                </a:solidFill>
              </a:rPr>
              <a:t>ж</a:t>
            </a:r>
            <a:r>
              <a:rPr lang="ru-RU" sz="2800" b="1" dirty="0" smtClean="0"/>
              <a:t> пыхтел, </a:t>
            </a:r>
            <a:r>
              <a:rPr lang="ru-RU" sz="2800" b="1" dirty="0" err="1" smtClean="0"/>
              <a:t>фыр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кал и кусал меня за ноги, требуя еды.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amka-detskaya-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6"/>
            <a:ext cx="9144000" cy="68565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5852" y="785794"/>
            <a:ext cx="7000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</a:t>
            </a:r>
          </a:p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букв:</a:t>
            </a:r>
            <a:endParaRPr lang="ru-RU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1928802"/>
            <a:ext cx="73581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Летом я брал </a:t>
            </a:r>
            <a:r>
              <a:rPr lang="ru-RU" sz="2800" b="1" dirty="0" smtClean="0">
                <a:solidFill>
                  <a:srgbClr val="C00000"/>
                </a:solidFill>
              </a:rPr>
              <a:t>П</a:t>
            </a:r>
            <a:r>
              <a:rPr lang="ru-RU" sz="2800" b="1" dirty="0" smtClean="0"/>
              <a:t>ушка гулять в са</a:t>
            </a:r>
            <a:r>
              <a:rPr lang="ru-RU" sz="2800" b="1" dirty="0" smtClean="0">
                <a:solidFill>
                  <a:srgbClr val="C00000"/>
                </a:solidFill>
              </a:rPr>
              <a:t>д</a:t>
            </a:r>
            <a:r>
              <a:rPr lang="ru-RU" sz="2800" b="1" dirty="0" smtClean="0"/>
              <a:t>. Он бегал по д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ро</a:t>
            </a:r>
            <a:r>
              <a:rPr lang="ru-RU" sz="2800" b="1" dirty="0" smtClean="0">
                <a:solidFill>
                  <a:srgbClr val="C00000"/>
                </a:solidFill>
              </a:rPr>
              <a:t>ж</a:t>
            </a:r>
            <a:r>
              <a:rPr lang="ru-RU" sz="2800" b="1" dirty="0" smtClean="0"/>
              <a:t>кам, л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вил лягушат, жук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ов</a:t>
            </a:r>
            <a:r>
              <a:rPr lang="ru-RU" sz="2800" b="1" dirty="0" smtClean="0"/>
              <a:t>, улиток</a:t>
            </a:r>
          </a:p>
          <a:p>
            <a:r>
              <a:rPr lang="ru-RU" sz="2800" b="1" dirty="0" smtClean="0"/>
              <a:t> и с а</a:t>
            </a:r>
            <a:r>
              <a:rPr lang="ru-RU" sz="2800" b="1" u="sng" dirty="0" smtClean="0"/>
              <a:t>пп</a:t>
            </a:r>
            <a:r>
              <a:rPr lang="ru-RU" sz="2800" b="1" dirty="0" smtClean="0"/>
              <a:t>етит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ом</a:t>
            </a:r>
            <a:r>
              <a:rPr lang="ru-RU" sz="2800" b="1" dirty="0" smtClean="0"/>
              <a:t> их с</a:t>
            </a:r>
            <a:r>
              <a:rPr lang="ru-RU" sz="2800" b="1" dirty="0" smtClean="0">
                <a:solidFill>
                  <a:srgbClr val="C00000"/>
                </a:solidFill>
              </a:rPr>
              <a:t>ъ</a:t>
            </a:r>
            <a:r>
              <a:rPr lang="ru-RU" sz="2800" b="1" dirty="0" smtClean="0">
                <a:solidFill>
                  <a:srgbClr val="00B050"/>
                </a:solidFill>
              </a:rPr>
              <a:t>е</a:t>
            </a:r>
            <a:r>
              <a:rPr lang="ru-RU" sz="2800" b="1" dirty="0" smtClean="0"/>
              <a:t>дал.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538" y="1785926"/>
            <a:ext cx="77153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    Когда наступила з</a:t>
            </a:r>
            <a:r>
              <a:rPr lang="ru-RU" sz="2800" b="1" dirty="0" smtClean="0">
                <a:solidFill>
                  <a:srgbClr val="FF0000"/>
                </a:solidFill>
              </a:rPr>
              <a:t>и</a:t>
            </a:r>
            <a:r>
              <a:rPr lang="ru-RU" sz="2800" b="1" dirty="0" smtClean="0"/>
              <a:t>ма, я п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/>
              <a:t>р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/>
              <a:t>стал брать </a:t>
            </a:r>
            <a:r>
              <a:rPr lang="ru-RU" sz="2800" b="1" dirty="0" smtClean="0">
                <a:solidFill>
                  <a:srgbClr val="FF0000"/>
                </a:solidFill>
              </a:rPr>
              <a:t>П</a:t>
            </a:r>
            <a:r>
              <a:rPr lang="ru-RU" sz="2800" b="1" dirty="0" smtClean="0"/>
              <a:t>ушка на пр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/>
              <a:t>гулки, д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/>
              <a:t>ржал его дома. К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/>
              <a:t>рми-</a:t>
            </a:r>
          </a:p>
          <a:p>
            <a:r>
              <a:rPr lang="ru-RU" sz="2800" b="1" dirty="0" smtClean="0"/>
              <a:t>ли мы теперь </a:t>
            </a:r>
            <a:r>
              <a:rPr lang="ru-RU" sz="2800" b="1" dirty="0" smtClean="0">
                <a:solidFill>
                  <a:srgbClr val="FF0000"/>
                </a:solidFill>
              </a:rPr>
              <a:t>П</a:t>
            </a:r>
            <a:r>
              <a:rPr lang="ru-RU" sz="2800" b="1" dirty="0" smtClean="0"/>
              <a:t>ушка м</a:t>
            </a:r>
            <a:r>
              <a:rPr lang="ru-RU" sz="2800" b="1" u="sng" dirty="0" smtClean="0"/>
              <a:t>оло</a:t>
            </a:r>
            <a:r>
              <a:rPr lang="ru-RU" sz="2800" b="1" dirty="0" smtClean="0"/>
              <a:t>ком, суп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ом</a:t>
            </a:r>
            <a:r>
              <a:rPr lang="ru-RU" sz="2800" b="1" dirty="0" smtClean="0"/>
              <a:t>, м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чё-</a:t>
            </a:r>
          </a:p>
          <a:p>
            <a:r>
              <a:rPr lang="ru-RU" sz="2800" b="1" dirty="0" err="1" smtClean="0"/>
              <a:t>ным</a:t>
            </a:r>
            <a:r>
              <a:rPr lang="ru-RU" sz="2800" b="1" dirty="0" smtClean="0"/>
              <a:t>  хлеб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ом</a:t>
            </a:r>
            <a:r>
              <a:rPr lang="ru-RU" sz="2800" b="1" dirty="0" smtClean="0"/>
              <a:t>.  Наес</a:t>
            </a:r>
            <a:r>
              <a:rPr lang="ru-RU" sz="2800" b="1" u="sng" dirty="0" smtClean="0"/>
              <a:t>тся</a:t>
            </a:r>
            <a:r>
              <a:rPr lang="ru-RU" sz="2800" b="1" dirty="0" smtClean="0"/>
              <a:t>, бывало, ёж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к, 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берёт-</a:t>
            </a:r>
          </a:p>
          <a:p>
            <a:r>
              <a:rPr lang="ru-RU" sz="2800" b="1" dirty="0" err="1" smtClean="0"/>
              <a:t>ся</a:t>
            </a:r>
            <a:r>
              <a:rPr lang="ru-RU" sz="2800" b="1" dirty="0" smtClean="0"/>
              <a:t> на пе</a:t>
            </a:r>
            <a:r>
              <a:rPr lang="ru-RU" sz="2800" b="1" dirty="0" smtClean="0">
                <a:solidFill>
                  <a:srgbClr val="C00000"/>
                </a:solidFill>
              </a:rPr>
              <a:t>чк</a:t>
            </a:r>
            <a:r>
              <a:rPr lang="ru-RU" sz="2800" b="1" dirty="0" smtClean="0"/>
              <a:t>у, св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рнё</a:t>
            </a:r>
            <a:r>
              <a:rPr lang="ru-RU" sz="2800" b="1" u="sng" dirty="0" smtClean="0"/>
              <a:t>тся</a:t>
            </a:r>
            <a:r>
              <a:rPr lang="ru-RU" sz="2800" b="1" dirty="0" smtClean="0"/>
              <a:t> клубо</a:t>
            </a:r>
            <a:r>
              <a:rPr lang="ru-RU" sz="2800" b="1" dirty="0" smtClean="0">
                <a:solidFill>
                  <a:srgbClr val="C00000"/>
                </a:solidFill>
              </a:rPr>
              <a:t>чк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ом</a:t>
            </a:r>
            <a:r>
              <a:rPr lang="ru-RU" sz="2800" b="1" dirty="0" smtClean="0"/>
              <a:t> и спит.</a:t>
            </a:r>
          </a:p>
          <a:p>
            <a:r>
              <a:rPr lang="ru-RU" sz="2800" b="1" dirty="0" smtClean="0"/>
              <a:t> А веч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ром выл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з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ет</a:t>
            </a:r>
            <a:r>
              <a:rPr lang="ru-RU" sz="2800" b="1" dirty="0" smtClean="0"/>
              <a:t> и начнёт по комнатам бегать, всем спать м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ша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ет</a:t>
            </a:r>
            <a:r>
              <a:rPr lang="ru-RU" sz="2800" b="1" dirty="0" smtClean="0"/>
              <a:t>. Так он у нас в доме</a:t>
            </a:r>
          </a:p>
          <a:p>
            <a:r>
              <a:rPr lang="ru-RU" sz="2800" b="1" dirty="0" smtClean="0"/>
              <a:t> больше п</a:t>
            </a:r>
            <a:r>
              <a:rPr lang="ru-RU" sz="2800" b="1" u="sng" dirty="0" smtClean="0"/>
              <a:t>оло</a:t>
            </a:r>
            <a:r>
              <a:rPr lang="ru-RU" sz="2800" b="1" dirty="0" smtClean="0"/>
              <a:t>вины з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мы прож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л и ни разу</a:t>
            </a:r>
          </a:p>
          <a:p>
            <a:r>
              <a:rPr lang="ru-RU" sz="2800" b="1" dirty="0" smtClean="0"/>
              <a:t>на улиц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 не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бывал.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699</Words>
  <PresentationFormat>Экран (4:3)</PresentationFormat>
  <Paragraphs>82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57</cp:revision>
  <dcterms:modified xsi:type="dcterms:W3CDTF">2011-08-24T01:45:44Z</dcterms:modified>
</cp:coreProperties>
</file>