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62" r:id="rId4"/>
    <p:sldId id="274" r:id="rId5"/>
    <p:sldId id="264" r:id="rId6"/>
    <p:sldId id="265" r:id="rId7"/>
    <p:sldId id="273" r:id="rId8"/>
    <p:sldId id="272" r:id="rId9"/>
    <p:sldId id="266" r:id="rId10"/>
    <p:sldId id="270" r:id="rId11"/>
    <p:sldId id="267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emiart.ru/forum/uploads1/post-6195-1214409212.jpg" TargetMode="Externa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hyperlink" Target="http://birds-altay.ru/wp-content/uploads/2010/06/52-350x240.jpg" TargetMode="External"/><Relationship Id="rId4" Type="http://schemas.openxmlformats.org/officeDocument/2006/relationships/hyperlink" Target="http://slavclub.ru/zagadki/ptici/1384-solovej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52;&#1086;&#1103;%20&#1084;&#1091;&#1079;&#1099;&#1082;&#1072;\&#1055;&#1090;&#1080;&#1094;&#1099;%20&#1089;&#1088;&#1077;&#1076;&#1085;&#1077;&#1081;%20&#1087;&#1086;&#1083;&#1086;&#1089;&#1099;%20&#1056;&#1086;&#1089;&#1089;&#1080;&#1080;\76%20&#1057;&#1086;&#1083;&#1086;&#1074;&#1077;&#1081;.wma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928670"/>
            <a:ext cx="5378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загадку:</a:t>
            </a:r>
            <a:endParaRPr lang="ru-RU" sz="5400" b="1" cap="none" spc="5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500306"/>
            <a:ext cx="90011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FF66FF"/>
                </a:solidFill>
              </a:rPr>
              <a:t>Серая птаха в лесу живёт, </a:t>
            </a:r>
          </a:p>
          <a:p>
            <a:r>
              <a:rPr lang="ru-RU" sz="4400" b="1" dirty="0" smtClean="0">
                <a:ln>
                  <a:solidFill>
                    <a:srgbClr val="0066FF"/>
                  </a:solidFill>
                </a:ln>
                <a:solidFill>
                  <a:srgbClr val="FF66FF"/>
                </a:solidFill>
              </a:rPr>
              <a:t>Повсюду чудесным певцом слывёт. </a:t>
            </a:r>
            <a:endParaRPr lang="ru-RU" sz="4400" b="1" dirty="0">
              <a:ln>
                <a:solidFill>
                  <a:srgbClr val="0066FF"/>
                </a:solidFill>
              </a:ln>
              <a:solidFill>
                <a:srgbClr val="FF66FF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b="4779"/>
          <a:stretch>
            <a:fillRect/>
          </a:stretch>
        </p:blipFill>
        <p:spPr bwMode="auto">
          <a:xfrm>
            <a:off x="1857356" y="190499"/>
            <a:ext cx="5195907" cy="6457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857488" y="5643578"/>
            <a:ext cx="292067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соловей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285728"/>
            <a:ext cx="7997767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Разберите по составу слова:</a:t>
            </a:r>
          </a:p>
          <a:p>
            <a:endParaRPr lang="ru-RU" sz="4800" b="1" dirty="0" smtClean="0">
              <a:ln w="1778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0066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r>
              <a:rPr lang="ru-RU" sz="4800" b="1" i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66FF"/>
                </a:solidFill>
              </a:rPr>
              <a:t>   завернула, прекрасную</a:t>
            </a:r>
            <a:r>
              <a:rPr lang="ru-RU" sz="48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</a:p>
          <a:p>
            <a:endParaRPr lang="ru-RU" sz="4800" b="1" dirty="0" smtClean="0">
              <a:ln w="1778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0066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r>
              <a:rPr lang="ru-RU" sz="48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Запомните, как они пишутся.</a:t>
            </a:r>
          </a:p>
        </p:txBody>
      </p:sp>
      <p:pic>
        <p:nvPicPr>
          <p:cNvPr id="4" name="Рисунок 3" descr="44200255_39915222_621303yr08g8f9qr0b7e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2428" y="4071942"/>
            <a:ext cx="3835788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214290"/>
            <a:ext cx="75144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плану:</a:t>
            </a:r>
            <a:endParaRPr lang="ru-RU" sz="4400" b="1" cap="none" spc="0" dirty="0">
              <a:ln w="1905">
                <a:solidFill>
                  <a:schemeClr val="tx1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000108"/>
            <a:ext cx="854849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 время обеда.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После соловьиной песни.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Стыдно.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857628"/>
            <a:ext cx="74955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Запишите, раскрывая скобки:</a:t>
            </a:r>
          </a:p>
          <a:p>
            <a:r>
              <a:rPr lang="ru-RU" sz="44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(не)шевелились, (не)видит.</a:t>
            </a:r>
            <a:endParaRPr lang="ru-RU" sz="4400" b="1" dirty="0" smtClean="0">
              <a:ln w="17780" cmpd="sng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rgbClr val="0066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5720" y="0"/>
            <a:ext cx="84296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(стр.123)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3"/>
              </a:rPr>
              <a:t>http://demiart.ru/forum/uploads1/post-6195-1214409212.jpg</a:t>
            </a:r>
            <a:r>
              <a:rPr lang="en-US" b="1" dirty="0" smtClean="0"/>
              <a:t> </a:t>
            </a:r>
            <a:r>
              <a:rPr lang="en-US" b="1" dirty="0" smtClean="0">
                <a:hlinkClick r:id="rId4"/>
              </a:rPr>
              <a:t>http://slavclub.ru/zagadki/ptici/1384-solovej.html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5"/>
              </a:rPr>
              <a:t>http://birds-altay.ru/wp-content/uploads/2010/06/52-350x240.jpg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6" name="Рисунок 5" descr="44200255_39915222_621303yr08g8f9qr0b7ee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657" y="3643314"/>
            <a:ext cx="4250467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65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143240" y="1142984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</a:rPr>
              <a:t>Изложение</a:t>
            </a:r>
            <a:endParaRPr lang="ru-RU" sz="6000" b="1" i="1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2357430"/>
            <a:ext cx="385432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Перед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соловушкой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стыдно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3266" y="857232"/>
            <a:ext cx="9000734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Оля и Лида пошли в лес. После долгой дороги они </a:t>
            </a:r>
          </a:p>
          <a:p>
            <a:pPr algn="just"/>
            <a:r>
              <a:rPr lang="ru-RU" sz="2800" b="1" dirty="0" smtClean="0"/>
              <a:t>сели пообедать. Вынули из сумок яйца, огурцы, хлеб </a:t>
            </a:r>
          </a:p>
          <a:p>
            <a:pPr algn="just"/>
            <a:r>
              <a:rPr lang="ru-RU" sz="2800" b="1" dirty="0" smtClean="0"/>
              <a:t>с маслом.</a:t>
            </a:r>
          </a:p>
          <a:p>
            <a:pPr algn="just"/>
            <a:r>
              <a:rPr lang="ru-RU" sz="2800" b="1" dirty="0" smtClean="0"/>
              <a:t>    Только закончился обед – в ветвях берёзки запел</a:t>
            </a:r>
          </a:p>
          <a:p>
            <a:pPr algn="just"/>
            <a:r>
              <a:rPr lang="ru-RU" sz="2800" b="1" dirty="0" smtClean="0"/>
              <a:t>соловей. Подружки не шевелились, слушали </a:t>
            </a:r>
            <a:r>
              <a:rPr lang="ru-RU" sz="2800" b="1" dirty="0" err="1" smtClean="0"/>
              <a:t>прекрас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ную</a:t>
            </a:r>
            <a:r>
              <a:rPr lang="ru-RU" sz="2800" b="1" dirty="0" smtClean="0"/>
              <a:t> песню.</a:t>
            </a:r>
          </a:p>
          <a:p>
            <a:pPr algn="just"/>
            <a:r>
              <a:rPr lang="ru-RU" sz="2800" b="1" dirty="0" smtClean="0"/>
              <a:t>    Соловей закончил петь. Оля собрала остатки своей</a:t>
            </a:r>
          </a:p>
          <a:p>
            <a:pPr algn="just"/>
            <a:r>
              <a:rPr lang="ru-RU" sz="2800" b="1" dirty="0" smtClean="0"/>
              <a:t>еды и бросила их под куст. Лида же завернула в бумагу </a:t>
            </a:r>
          </a:p>
          <a:p>
            <a:pPr algn="just"/>
            <a:r>
              <a:rPr lang="ru-RU" sz="2800" b="1" dirty="0" smtClean="0"/>
              <a:t>яичные скорлупки и положила в сумку.</a:t>
            </a:r>
          </a:p>
          <a:p>
            <a:pPr algn="just"/>
            <a:r>
              <a:rPr lang="ru-RU" sz="2800" b="1" dirty="0" smtClean="0"/>
              <a:t>    Оля спросила Лиду, зачем она понесёт домой мусор.</a:t>
            </a:r>
          </a:p>
          <a:p>
            <a:pPr algn="just"/>
            <a:r>
              <a:rPr lang="ru-RU" sz="2800" b="1" dirty="0" smtClean="0"/>
              <a:t>Ведь они в лесу. Их никто не видит.</a:t>
            </a:r>
          </a:p>
          <a:p>
            <a:pPr algn="just"/>
            <a:r>
              <a:rPr lang="ru-RU" sz="2800" b="1" dirty="0" smtClean="0"/>
              <a:t>    – Стыдно… перед соловушкой, - ответила Лида.  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0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78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76 Соловей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44" y="6000744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0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000108"/>
            <a:ext cx="8929718" cy="5509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Что девочки делали в лесу?</a:t>
            </a:r>
            <a:endParaRPr lang="ru-RU" sz="3200" b="1" cap="none" spc="0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Что заставило их заслушаться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?</a:t>
            </a:r>
            <a:endParaRPr lang="ru-RU" sz="3200" b="1" dirty="0" smtClean="0">
              <a:ln w="19050" cmpd="sng">
                <a:solidFill>
                  <a:srgbClr val="0070C0"/>
                </a:solidFill>
                <a:prstDash val="solid"/>
                <a:miter lim="800000"/>
              </a:ln>
              <a:solidFill>
                <a:srgbClr val="7030A0"/>
              </a:solidFill>
              <a:effectLst/>
            </a:endParaRPr>
          </a:p>
          <a:p>
            <a:r>
              <a:rPr lang="ru-RU" sz="32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Расскажите, как поступила каждая из девочек</a:t>
            </a:r>
          </a:p>
          <a:p>
            <a:r>
              <a:rPr lang="ru-RU" sz="32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   после обеда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</a:rPr>
              <a:t>?</a:t>
            </a:r>
          </a:p>
          <a:p>
            <a:r>
              <a:rPr lang="ru-RU" sz="3200" b="1" cap="none" spc="0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/>
                <a:sym typeface="Wingdings 2"/>
              </a:rPr>
              <a:t>Кто из девочек вам больше нравится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? Почему?</a:t>
            </a: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К словам </a:t>
            </a:r>
            <a:r>
              <a:rPr lang="ru-RU" sz="3200" b="1" i="1" dirty="0" smtClean="0">
                <a:ln w="1905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70C0"/>
                </a:solidFill>
                <a:sym typeface="Wingdings 2"/>
              </a:rPr>
              <a:t>аккуратная, культурная, воспитан-</a:t>
            </a:r>
          </a:p>
          <a:p>
            <a:r>
              <a:rPr lang="ru-RU" sz="3200" b="1" i="1" dirty="0" smtClean="0">
                <a:ln w="1905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70C0"/>
                </a:solidFill>
                <a:sym typeface="Wingdings 2"/>
              </a:rPr>
              <a:t>   </a:t>
            </a:r>
            <a:r>
              <a:rPr lang="ru-RU" sz="3200" b="1" i="1" dirty="0" err="1" smtClean="0">
                <a:ln w="1905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70C0"/>
                </a:solidFill>
                <a:sym typeface="Wingdings 2"/>
              </a:rPr>
              <a:t>ная</a:t>
            </a:r>
            <a:r>
              <a:rPr lang="ru-RU" sz="3200" b="1" i="1" dirty="0" smtClean="0">
                <a:ln w="19050" cmpd="sng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0070C0"/>
                </a:solidFill>
                <a:sym typeface="Wingdings 2"/>
              </a:rPr>
              <a:t>, честная, бережливая </a:t>
            </a:r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подберите слова с</a:t>
            </a: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   противоположным значением? </a:t>
            </a: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Какие из слов нужно употребить, характеризуя</a:t>
            </a: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   Лизу? Олю? </a:t>
            </a:r>
          </a:p>
          <a:p>
            <a:r>
              <a:rPr lang="ru-RU" sz="3200" b="1" dirty="0" smtClean="0">
                <a:ln w="1905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7030A0"/>
                </a:solidFill>
                <a:sym typeface="Wingdings 2"/>
              </a:rPr>
              <a:t>В чём проявились нечестность, двуличие Оли?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0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266" y="857232"/>
            <a:ext cx="86056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Оля и Лида пошли в лес. После долгой дороги они </a:t>
            </a:r>
          </a:p>
          <a:p>
            <a:pPr algn="just"/>
            <a:r>
              <a:rPr lang="ru-RU" sz="2800" b="1" dirty="0" smtClean="0"/>
              <a:t>сели пообедать. Вынули из сумок яйца, огурцы, хлеб </a:t>
            </a:r>
          </a:p>
          <a:p>
            <a:pPr algn="just"/>
            <a:r>
              <a:rPr lang="ru-RU" sz="2800" b="1" dirty="0" smtClean="0"/>
              <a:t>с маслом.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2071678"/>
            <a:ext cx="86993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Только закончился обед – в ветвях берёзки запел</a:t>
            </a:r>
          </a:p>
          <a:p>
            <a:pPr algn="just"/>
            <a:r>
              <a:rPr lang="ru-RU" sz="2800" b="1" dirty="0" smtClean="0"/>
              <a:t>соловей. Подружки не шевелились, слушали </a:t>
            </a:r>
            <a:r>
              <a:rPr lang="ru-RU" sz="2800" b="1" dirty="0" err="1" smtClean="0"/>
              <a:t>прекрас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ную</a:t>
            </a:r>
            <a:r>
              <a:rPr lang="ru-RU" sz="2800" b="1" dirty="0" smtClean="0"/>
              <a:t> песню.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8586" y="3286124"/>
            <a:ext cx="900541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  Соловей закончил петь. Оля собрала остатки своей</a:t>
            </a:r>
          </a:p>
          <a:p>
            <a:pPr algn="just"/>
            <a:r>
              <a:rPr lang="ru-RU" sz="2800" b="1" dirty="0" smtClean="0"/>
              <a:t>еды и бросила их под куст. Лида же завернула в бумагу </a:t>
            </a:r>
          </a:p>
          <a:p>
            <a:pPr algn="just"/>
            <a:r>
              <a:rPr lang="ru-RU" sz="2800" b="1" dirty="0" smtClean="0"/>
              <a:t>яичные скорлупки и положила в сумку.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0679" y="4611231"/>
            <a:ext cx="868981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Оля спросила Лиду, зачем она понесёт домой мусор.</a:t>
            </a:r>
          </a:p>
          <a:p>
            <a:pPr algn="just"/>
            <a:r>
              <a:rPr lang="ru-RU" sz="2800" b="1" dirty="0" smtClean="0"/>
              <a:t>Ведь они в лесу. Их никто не видит.</a:t>
            </a:r>
          </a:p>
          <a:p>
            <a:pPr algn="just"/>
            <a:r>
              <a:rPr lang="ru-RU" sz="2800" b="1" dirty="0" smtClean="0"/>
              <a:t>    – Стыдно… перед соловушкой, - ответила Лида.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214290"/>
            <a:ext cx="77316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К слову </a:t>
            </a:r>
            <a:r>
              <a:rPr lang="ru-RU" sz="4400" b="1" i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прекрасная</a:t>
            </a:r>
            <a:r>
              <a:rPr lang="ru-RU" sz="44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подберите</a:t>
            </a:r>
          </a:p>
          <a:p>
            <a:r>
              <a:rPr lang="ru-RU" sz="4400" b="1" dirty="0" smtClean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близкие по значению.</a:t>
            </a:r>
            <a:endParaRPr lang="ru-RU" sz="4400" b="1" dirty="0" smtClean="0">
              <a:ln w="17780" cmpd="sng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rgbClr val="0066FF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214554"/>
            <a:ext cx="847257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Красивая,</a:t>
            </a:r>
            <a:endParaRPr lang="ru-RU" sz="5400" b="1" dirty="0" smtClean="0">
              <a:ln>
                <a:solidFill>
                  <a:srgbClr val="0070C0"/>
                </a:solidFill>
              </a:ln>
              <a:solidFill>
                <a:srgbClr val="09E5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изумительная, </a:t>
            </a:r>
            <a:endParaRPr lang="ru-RU" sz="5400" b="1" dirty="0" smtClean="0">
              <a:ln>
                <a:solidFill>
                  <a:srgbClr val="0070C0"/>
                </a:solidFill>
              </a:ln>
              <a:solidFill>
                <a:srgbClr val="09E5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отличная,</a:t>
            </a:r>
            <a:endParaRPr lang="ru-RU" sz="5400" b="1" dirty="0" smtClean="0">
              <a:ln>
                <a:solidFill>
                  <a:srgbClr val="0070C0"/>
                </a:solidFill>
              </a:ln>
              <a:solidFill>
                <a:srgbClr val="09E5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</a:t>
            </a:r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отменная.</a:t>
            </a:r>
            <a:endParaRPr lang="ru-RU" sz="5400" b="1" dirty="0" smtClean="0">
              <a:ln>
                <a:solidFill>
                  <a:srgbClr val="0070C0"/>
                </a:solidFill>
              </a:ln>
              <a:solidFill>
                <a:srgbClr val="09E5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66135849_5c20c2063d2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786190"/>
            <a:ext cx="2833417" cy="2905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827585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1905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Укажите знакомые орфограммы</a:t>
            </a:r>
          </a:p>
          <a:p>
            <a:r>
              <a:rPr lang="ru-RU" sz="4400" b="1" dirty="0" smtClean="0">
                <a:ln w="1905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4400" b="1" cap="none" spc="0" dirty="0" smtClean="0">
                <a:ln w="1905"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словах:</a:t>
            </a:r>
            <a:endParaRPr lang="ru-RU" sz="4400" b="1" cap="none" spc="0" dirty="0">
              <a:ln w="1905">
                <a:solidFill>
                  <a:schemeClr val="tx1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121" y="1643050"/>
            <a:ext cx="892487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Дорога, пообедать, хлеб,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соловей, завернула, крошки,</a:t>
            </a:r>
          </a:p>
          <a:p>
            <a:pPr marL="457200" indent="-457200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9E5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скорлупки, спросила.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wmf"/>
          <p:cNvPicPr>
            <a:picLocks noChangeAspect="1"/>
          </p:cNvPicPr>
          <p:nvPr/>
        </p:nvPicPr>
        <p:blipFill>
          <a:blip r:embed="rId2"/>
          <a:srcRect l="22656"/>
          <a:stretch>
            <a:fillRect/>
          </a:stretch>
        </p:blipFill>
        <p:spPr>
          <a:xfrm>
            <a:off x="0" y="9643"/>
            <a:ext cx="9144000" cy="68387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70009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 выделенных </a:t>
            </a:r>
          </a:p>
          <a:p>
            <a:r>
              <a:rPr lang="ru-RU" sz="36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букв:</a:t>
            </a:r>
            <a:endParaRPr lang="ru-RU" sz="3600" b="1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266" y="1071546"/>
            <a:ext cx="9000734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 smtClean="0"/>
              <a:t>    Оля и </a:t>
            </a:r>
            <a:r>
              <a:rPr lang="ru-RU" sz="2800" b="1" dirty="0" smtClean="0">
                <a:solidFill>
                  <a:srgbClr val="C00000"/>
                </a:solidFill>
              </a:rPr>
              <a:t>Л</a:t>
            </a:r>
            <a:r>
              <a:rPr lang="ru-RU" sz="2800" b="1" dirty="0" smtClean="0"/>
              <a:t>ида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шли в ле</a:t>
            </a:r>
            <a:r>
              <a:rPr lang="ru-RU" sz="2800" b="1" dirty="0" smtClean="0">
                <a:solidFill>
                  <a:srgbClr val="C00000"/>
                </a:solidFill>
              </a:rPr>
              <a:t>с</a:t>
            </a:r>
            <a:r>
              <a:rPr lang="ru-RU" sz="2800" b="1" dirty="0" smtClean="0"/>
              <a:t>. После долг</a:t>
            </a:r>
            <a:r>
              <a:rPr lang="ru-RU" sz="2800" b="1" dirty="0" smtClean="0">
                <a:solidFill>
                  <a:srgbClr val="C00000"/>
                </a:solidFill>
              </a:rPr>
              <a:t>ой</a:t>
            </a:r>
            <a:r>
              <a:rPr lang="ru-RU" sz="2800" b="1" dirty="0" smtClean="0"/>
              <a:t> д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роги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ни </a:t>
            </a:r>
          </a:p>
          <a:p>
            <a:pPr algn="just"/>
            <a:r>
              <a:rPr lang="ru-RU" sz="2800" b="1" dirty="0" smtClean="0"/>
              <a:t>сели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бедать. Вынули из сумок яйца, 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гурцы, хле</a:t>
            </a:r>
            <a:r>
              <a:rPr lang="ru-RU" sz="2800" b="1" dirty="0" smtClean="0">
                <a:solidFill>
                  <a:srgbClr val="C00000"/>
                </a:solidFill>
              </a:rPr>
              <a:t>б </a:t>
            </a:r>
          </a:p>
          <a:p>
            <a:pPr algn="just"/>
            <a:r>
              <a:rPr lang="ru-RU" sz="2800" b="1" dirty="0" smtClean="0"/>
              <a:t>с масл</a:t>
            </a:r>
            <a:r>
              <a:rPr lang="ru-RU" sz="2800" b="1" dirty="0" smtClean="0">
                <a:solidFill>
                  <a:srgbClr val="C00000"/>
                </a:solidFill>
              </a:rPr>
              <a:t>ом</a:t>
            </a:r>
            <a:r>
              <a:rPr lang="ru-RU" sz="2800" b="1" dirty="0" smtClean="0"/>
              <a:t>.</a:t>
            </a:r>
          </a:p>
          <a:p>
            <a:pPr algn="just"/>
            <a:r>
              <a:rPr lang="ru-RU" sz="2800" b="1" dirty="0" smtClean="0"/>
              <a:t>    Только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кончился 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бе</a:t>
            </a:r>
            <a:r>
              <a:rPr lang="ru-RU" sz="2800" b="1" dirty="0" smtClean="0">
                <a:solidFill>
                  <a:srgbClr val="C00000"/>
                </a:solidFill>
              </a:rPr>
              <a:t>д</a:t>
            </a:r>
            <a:r>
              <a:rPr lang="ru-RU" sz="2800" b="1" dirty="0" smtClean="0"/>
              <a:t> – в в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твях берё</a:t>
            </a:r>
            <a:r>
              <a:rPr lang="ru-RU" sz="2800" b="1" dirty="0" smtClean="0">
                <a:solidFill>
                  <a:srgbClr val="C00000"/>
                </a:solidFill>
              </a:rPr>
              <a:t>з</a:t>
            </a:r>
            <a:r>
              <a:rPr lang="ru-RU" sz="2800" b="1" dirty="0" smtClean="0"/>
              <a:t>ки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пел</a:t>
            </a:r>
          </a:p>
          <a:p>
            <a:pPr algn="just"/>
            <a:r>
              <a:rPr lang="ru-RU" sz="2800" b="1" dirty="0" smtClean="0"/>
              <a:t>с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вей.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дру</a:t>
            </a:r>
            <a:r>
              <a:rPr lang="ru-RU" sz="2800" b="1" dirty="0" smtClean="0">
                <a:solidFill>
                  <a:srgbClr val="C00000"/>
                </a:solidFill>
              </a:rPr>
              <a:t>ж</a:t>
            </a:r>
            <a:r>
              <a:rPr lang="ru-RU" sz="2800" b="1" dirty="0" smtClean="0"/>
              <a:t>ки не шев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лились, слушали </a:t>
            </a:r>
            <a:r>
              <a:rPr lang="ru-RU" sz="2800" b="1" dirty="0" err="1" smtClean="0"/>
              <a:t>прекрас</a:t>
            </a:r>
            <a:r>
              <a:rPr lang="ru-RU" sz="2800" b="1" dirty="0" smtClean="0"/>
              <a:t>-</a:t>
            </a:r>
          </a:p>
          <a:p>
            <a:pPr algn="just"/>
            <a:r>
              <a:rPr lang="ru-RU" sz="2800" b="1" dirty="0" err="1" smtClean="0"/>
              <a:t>ную</a:t>
            </a:r>
            <a:r>
              <a:rPr lang="ru-RU" sz="2800" b="1" dirty="0" smtClean="0"/>
              <a:t> песню.</a:t>
            </a:r>
          </a:p>
          <a:p>
            <a:pPr algn="just"/>
            <a:r>
              <a:rPr lang="ru-RU" sz="2800" b="1" dirty="0" smtClean="0"/>
              <a:t>    С</a:t>
            </a:r>
            <a:r>
              <a:rPr lang="ru-RU" sz="2800" b="1" u="sng" dirty="0" smtClean="0"/>
              <a:t>о</a:t>
            </a:r>
            <a:r>
              <a:rPr lang="ru-RU" sz="2800" b="1" dirty="0" smtClean="0"/>
              <a:t>л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вей з</a:t>
            </a:r>
            <a:r>
              <a:rPr lang="ru-RU" sz="2800" b="1" dirty="0" smtClean="0">
                <a:solidFill>
                  <a:srgbClr val="C00000"/>
                </a:solidFill>
              </a:rPr>
              <a:t>а</a:t>
            </a:r>
            <a:r>
              <a:rPr lang="ru-RU" sz="2800" b="1" dirty="0" smtClean="0"/>
              <a:t>кончил петь. Оля с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брала оста</a:t>
            </a:r>
            <a:r>
              <a:rPr lang="ru-RU" sz="2800" b="1" dirty="0" smtClean="0">
                <a:solidFill>
                  <a:srgbClr val="C00000"/>
                </a:solidFill>
              </a:rPr>
              <a:t>т</a:t>
            </a:r>
            <a:r>
              <a:rPr lang="ru-RU" sz="2800" b="1" dirty="0" smtClean="0"/>
              <a:t>ки св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ей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ды и бросила их под кус</a:t>
            </a:r>
            <a:r>
              <a:rPr lang="ru-RU" sz="2800" b="1" dirty="0" smtClean="0">
                <a:solidFill>
                  <a:srgbClr val="C00000"/>
                </a:solidFill>
              </a:rPr>
              <a:t>т</a:t>
            </a:r>
            <a:r>
              <a:rPr lang="ru-RU" sz="2800" b="1" dirty="0" smtClean="0"/>
              <a:t>. Лида же зав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рнула в бумагу 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я</a:t>
            </a:r>
            <a:r>
              <a:rPr lang="ru-RU" sz="2800" b="1" dirty="0" smtClean="0"/>
              <a:t>и</a:t>
            </a:r>
            <a:r>
              <a:rPr lang="ru-RU" sz="2800" b="1" u="sng" dirty="0" smtClean="0"/>
              <a:t>чн</a:t>
            </a:r>
            <a:r>
              <a:rPr lang="ru-RU" sz="2800" b="1" dirty="0" smtClean="0"/>
              <a:t>ые ск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рлу</a:t>
            </a:r>
            <a:r>
              <a:rPr lang="ru-RU" sz="2800" b="1" dirty="0" smtClean="0">
                <a:solidFill>
                  <a:srgbClr val="C00000"/>
                </a:solidFill>
              </a:rPr>
              <a:t>п</a:t>
            </a:r>
            <a:r>
              <a:rPr lang="ru-RU" sz="2800" b="1" dirty="0" smtClean="0"/>
              <a:t>ки и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лож</a:t>
            </a:r>
            <a:r>
              <a:rPr lang="ru-RU" sz="2800" b="1" dirty="0" smtClean="0">
                <a:solidFill>
                  <a:srgbClr val="C00000"/>
                </a:solidFill>
              </a:rPr>
              <a:t>и</a:t>
            </a:r>
            <a:r>
              <a:rPr lang="ru-RU" sz="2800" b="1" dirty="0" smtClean="0"/>
              <a:t>ла в сумку.</a:t>
            </a:r>
          </a:p>
          <a:p>
            <a:pPr algn="just"/>
            <a:r>
              <a:rPr lang="ru-RU" sz="2800" b="1" dirty="0" smtClean="0"/>
              <a:t>    Оля спр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сила </a:t>
            </a:r>
            <a:r>
              <a:rPr lang="ru-RU" sz="2800" b="1" dirty="0" smtClean="0">
                <a:solidFill>
                  <a:srgbClr val="C00000"/>
                </a:solidFill>
              </a:rPr>
              <a:t>Л</a:t>
            </a:r>
            <a:r>
              <a:rPr lang="ru-RU" sz="2800" b="1" dirty="0" smtClean="0"/>
              <a:t>иду, зачем она п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</a:t>
            </a:r>
            <a:r>
              <a:rPr lang="ru-RU" sz="2800" b="1" dirty="0" smtClean="0">
                <a:solidFill>
                  <a:srgbClr val="FF0000"/>
                </a:solidFill>
              </a:rPr>
              <a:t>е</a:t>
            </a:r>
            <a:r>
              <a:rPr lang="ru-RU" sz="2800" b="1" dirty="0" smtClean="0"/>
              <a:t>сёт д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мой мус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р.</a:t>
            </a:r>
          </a:p>
          <a:p>
            <a:pPr algn="just"/>
            <a:r>
              <a:rPr lang="ru-RU" sz="2800" b="1" dirty="0" smtClean="0"/>
              <a:t>Ведь 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ни в л</a:t>
            </a:r>
            <a:r>
              <a:rPr lang="ru-RU" sz="2800" b="1" dirty="0" smtClean="0">
                <a:solidFill>
                  <a:srgbClr val="C00000"/>
                </a:solidFill>
              </a:rPr>
              <a:t>е</a:t>
            </a:r>
            <a:r>
              <a:rPr lang="ru-RU" sz="2800" b="1" dirty="0" smtClean="0"/>
              <a:t>су. Их н</a:t>
            </a:r>
            <a:r>
              <a:rPr lang="ru-RU" sz="2800" b="1" u="sng" dirty="0" smtClean="0">
                <a:solidFill>
                  <a:srgbClr val="0066FF"/>
                </a:solidFill>
              </a:rPr>
              <a:t>и</a:t>
            </a:r>
            <a:r>
              <a:rPr lang="ru-RU" sz="2800" b="1" dirty="0" smtClean="0"/>
              <a:t>кто не вид</a:t>
            </a:r>
            <a:r>
              <a:rPr lang="ru-RU" sz="2800" b="1" dirty="0" smtClean="0">
                <a:solidFill>
                  <a:srgbClr val="C00000"/>
                </a:solidFill>
              </a:rPr>
              <a:t>ит</a:t>
            </a:r>
            <a:r>
              <a:rPr lang="ru-RU" sz="2800" b="1" dirty="0" smtClean="0"/>
              <a:t>.</a:t>
            </a:r>
          </a:p>
          <a:p>
            <a:pPr algn="just"/>
            <a:r>
              <a:rPr lang="ru-RU" sz="2800" b="1" dirty="0" smtClean="0"/>
              <a:t>    – Стыдно… перед с</a:t>
            </a:r>
            <a:r>
              <a:rPr lang="ru-RU" sz="2800" b="1" dirty="0" smtClean="0">
                <a:solidFill>
                  <a:srgbClr val="C00000"/>
                </a:solidFill>
              </a:rPr>
              <a:t>о</a:t>
            </a:r>
            <a:r>
              <a:rPr lang="ru-RU" sz="2800" b="1" dirty="0" smtClean="0"/>
              <a:t>ловушк</a:t>
            </a:r>
            <a:r>
              <a:rPr lang="ru-RU" sz="2800" b="1" dirty="0" smtClean="0">
                <a:solidFill>
                  <a:srgbClr val="C00000"/>
                </a:solidFill>
              </a:rPr>
              <a:t>ой</a:t>
            </a:r>
            <a:r>
              <a:rPr lang="ru-RU" sz="2800" b="1" dirty="0" smtClean="0"/>
              <a:t>, - ответила </a:t>
            </a:r>
            <a:r>
              <a:rPr lang="ru-RU" sz="2800" b="1" dirty="0" smtClean="0">
                <a:solidFill>
                  <a:srgbClr val="C00000"/>
                </a:solidFill>
              </a:rPr>
              <a:t>Л</a:t>
            </a:r>
            <a:r>
              <a:rPr lang="ru-RU" sz="2800" b="1" dirty="0" smtClean="0"/>
              <a:t>ида.  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596</Words>
  <PresentationFormat>Экран (4:3)</PresentationFormat>
  <Paragraphs>100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44</cp:revision>
  <dcterms:modified xsi:type="dcterms:W3CDTF">2011-10-17T17:14:29Z</dcterms:modified>
</cp:coreProperties>
</file>