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591EE-5589-4DCF-AE0B-8D534DAE54CC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94013E-D27E-4F42-A591-689B83A09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4013E-D27E-4F42-A591-689B83A09C2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94013E-D27E-4F42-A591-689B83A09C2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3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643174" y="1000108"/>
            <a:ext cx="360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357430"/>
            <a:ext cx="3107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Нелюдим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1557" y="0"/>
            <a:ext cx="9225558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0"/>
            <a:ext cx="49607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714356"/>
            <a:ext cx="857255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Мария Ивановна долго болела. Все ученики навещали учительницу, приносили цветы, рассказывали смешные истории и интересные новости.</a:t>
            </a:r>
          </a:p>
          <a:p>
            <a:r>
              <a:rPr lang="ru-RU" sz="2400" b="1" dirty="0" smtClean="0"/>
              <a:t>    Один Вася Сапунов не навещал учительницу. Недаром он слыл нелюдимым и нечутким мальчишкой.</a:t>
            </a:r>
          </a:p>
          <a:p>
            <a:r>
              <a:rPr lang="ru-RU" sz="2400" b="1" dirty="0" smtClean="0"/>
              <a:t>    Мария Ивановна выздоровела, пришла в класс и </a:t>
            </a:r>
            <a:r>
              <a:rPr lang="ru-RU" sz="2400" b="1" dirty="0" err="1" smtClean="0"/>
              <a:t>поблаго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дарила всех за внимание во время болезни. А Васю Сапунова поблагодарила отдельно и необычно. Она подошла, пожала ему руку и назвала настоящим мужчиной.</a:t>
            </a:r>
          </a:p>
          <a:p>
            <a:r>
              <a:rPr lang="ru-RU" sz="2400" b="1" dirty="0" smtClean="0"/>
              <a:t>    Ребята удивились. И вот что рассказала учительница, Вася</a:t>
            </a:r>
          </a:p>
          <a:p>
            <a:r>
              <a:rPr lang="ru-RU" sz="2400" b="1" dirty="0" smtClean="0"/>
              <a:t>не навещал её. Но он каждый день приходил к её старенькой </a:t>
            </a:r>
          </a:p>
          <a:p>
            <a:r>
              <a:rPr lang="ru-RU" sz="2400" b="1" dirty="0" smtClean="0"/>
              <a:t>маме и приносил по два ведра воды и по две охапки дров.</a:t>
            </a:r>
          </a:p>
          <a:p>
            <a:r>
              <a:rPr lang="ru-RU" sz="2400" b="1" dirty="0" smtClean="0"/>
              <a:t>    Каждый заботится, как умеет. Разве это плохо?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557" y="0"/>
            <a:ext cx="9225558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56" y="1928802"/>
            <a:ext cx="831644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/>
              <a:t>Объясни, как понимаете значение слова </a:t>
            </a:r>
            <a:r>
              <a:rPr lang="ru-RU" sz="2400" b="1" i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нелюдимый </a:t>
            </a:r>
            <a:r>
              <a:rPr lang="ru-RU" sz="2400" b="1" i="1" dirty="0" smtClean="0"/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Подберите слова, близкие по смыслу.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Кого называли нелюдимым, нечутким мальчишкой?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Каким на самом деле оказался Вася Сапунов?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Сравните, каким образом проявляли заботу об учитель-</a:t>
            </a:r>
          </a:p>
          <a:p>
            <a:r>
              <a:rPr lang="ru-RU" sz="2400" b="1" i="1" dirty="0" smtClean="0"/>
              <a:t>    </a:t>
            </a:r>
            <a:r>
              <a:rPr lang="ru-RU" sz="2400" b="1" i="1" dirty="0" err="1" smtClean="0"/>
              <a:t>нице</a:t>
            </a:r>
            <a:r>
              <a:rPr lang="ru-RU" sz="2400" b="1" i="1" dirty="0" smtClean="0"/>
              <a:t> все дети и Вася Сапунов.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Можно ли здесь ставить вопрос о том, что лучше?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/>
              <a:t>Какова основная роль рассказа?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225558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714356"/>
            <a:ext cx="8572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Мария Ивановна долго болела. Все ученики навещали учительницу, приносили цветы, рассказывали смешные истории и интересные новости.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785926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Мария Ивановна выздоровела, пришла в класс и </a:t>
            </a:r>
            <a:r>
              <a:rPr lang="ru-RU" sz="2400" b="1" dirty="0" err="1" smtClean="0"/>
              <a:t>поблаго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дарила всех за внимание во время болезни. А Васю Сапунова поблагодарила отдельно и необычно. Она подошла, пожала ему руку и назвала настоящим мужчиной.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357562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Ребята удивились. И вот что рассказала учительница, Вася</a:t>
            </a:r>
          </a:p>
          <a:p>
            <a:r>
              <a:rPr lang="ru-RU" sz="2400" b="1" dirty="0" smtClean="0"/>
              <a:t>не навещал её. Но он каждый день приходил к её старенькой </a:t>
            </a:r>
          </a:p>
          <a:p>
            <a:r>
              <a:rPr lang="ru-RU" sz="2400" b="1" dirty="0" smtClean="0"/>
              <a:t>маме и приносил по два ведра воды и по две охапки дров.</a:t>
            </a:r>
          </a:p>
          <a:p>
            <a:r>
              <a:rPr lang="ru-RU" sz="2400" b="1" dirty="0" smtClean="0"/>
              <a:t>    Каждый заботится, как умеет. Разве это плохо?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557" y="0"/>
            <a:ext cx="9225558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1714488"/>
            <a:ext cx="857255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Мария Ивановна долго болела. Все ученики навещали учительницу, приносили цветы, рассказывали смешные истории и интересные новости.</a:t>
            </a:r>
          </a:p>
          <a:p>
            <a:r>
              <a:rPr lang="ru-RU" sz="2400" b="1" dirty="0" smtClean="0"/>
              <a:t>    Один Вася Сапунов не навещал учительницу. Недаром он слыл нелюдимым и нечутким мальчишкой.</a:t>
            </a:r>
          </a:p>
          <a:p>
            <a:r>
              <a:rPr lang="ru-RU" sz="2400" b="1" dirty="0" smtClean="0"/>
              <a:t>    Мария Ивановна выздоровела, пришла в класс и </a:t>
            </a:r>
            <a:r>
              <a:rPr lang="ru-RU" sz="2400" b="1" dirty="0" err="1" smtClean="0"/>
              <a:t>поблаго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дарила всех за внимание во время болезни. А Васю Сапунова поблагодарила отдельно и необычно. Она подошла, пожала ему руку и назвала настоящим мужчиной.</a:t>
            </a:r>
          </a:p>
          <a:p>
            <a:r>
              <a:rPr lang="ru-RU" sz="2400" b="1" dirty="0" smtClean="0"/>
              <a:t>    Ребята удивились. И вот что рассказала учительница, Вася</a:t>
            </a:r>
          </a:p>
          <a:p>
            <a:r>
              <a:rPr lang="ru-RU" sz="2400" b="1" dirty="0" smtClean="0"/>
              <a:t>не навещал её. Но он каждый день приходил к её старенькой </a:t>
            </a:r>
          </a:p>
          <a:p>
            <a:r>
              <a:rPr lang="ru-RU" sz="2400" b="1" dirty="0" smtClean="0"/>
              <a:t>маме и приносил по два ведра воды и по две охапки дров.</a:t>
            </a:r>
          </a:p>
          <a:p>
            <a:r>
              <a:rPr lang="ru-RU" sz="2400" b="1" dirty="0" smtClean="0"/>
              <a:t>    Каждый заботится, как умеет. Разве это плохо?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0"/>
            <a:ext cx="8115107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Найдите предложения с однородными</a:t>
            </a:r>
          </a:p>
          <a:p>
            <a:r>
              <a:rPr lang="ru-RU" sz="36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ч</a:t>
            </a:r>
            <a:r>
              <a:rPr lang="ru-RU" sz="36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ленами, объясните постановку знаков</a:t>
            </a:r>
          </a:p>
          <a:p>
            <a:r>
              <a:rPr lang="ru-RU" sz="3600" b="1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препинания.</a:t>
            </a:r>
            <a:r>
              <a:rPr lang="ru-RU" sz="40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 </a:t>
            </a:r>
            <a:endParaRPr lang="ru-RU" sz="4000" b="1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557" y="0"/>
            <a:ext cx="9225558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0"/>
            <a:ext cx="77507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Объясните разницу в значениях слов</a:t>
            </a:r>
            <a:r>
              <a:rPr lang="ru-RU" sz="360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:</a:t>
            </a:r>
            <a:endParaRPr lang="ru-RU" sz="36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285860"/>
            <a:ext cx="6844374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9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9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елюдимый</a:t>
            </a:r>
          </a:p>
          <a:p>
            <a:r>
              <a:rPr lang="ru-RU" sz="9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нечуткий</a:t>
            </a:r>
            <a:endParaRPr lang="ru-RU" sz="9600" b="1" cap="none" spc="0" dirty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4286256"/>
            <a:ext cx="51644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Запомните,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они пишутся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1558" y="0"/>
            <a:ext cx="9225558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428604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б_лела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428604"/>
            <a:ext cx="64294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428604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071546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714488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2357430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0"/>
            <a:ext cx="76992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Вставьте буквы и объясните их написание</a:t>
            </a:r>
            <a:endParaRPr lang="ru-RU" sz="32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071546"/>
            <a:ext cx="52864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ра_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казывали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1714488"/>
            <a:ext cx="35004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прин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_сили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2357430"/>
            <a:ext cx="35004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интере_ные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000372"/>
            <a:ext cx="392909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вызд_р_вела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6027003"/>
            <a:ext cx="350046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нав_щали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7224" y="5429264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оха_ка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4929198"/>
            <a:ext cx="321471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прих_дил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24" y="4357694"/>
            <a:ext cx="40005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уд_вились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14910" y="1000108"/>
            <a:ext cx="392909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,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каз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3000372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14612" y="3000372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357290" y="4357694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71670" y="4929198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43042" y="5429264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14480" y="6027003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86248" y="1785926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2357430"/>
            <a:ext cx="41434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интере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сен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00562" y="3000372"/>
            <a:ext cx="60007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 зд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рово,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вье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143372" y="4357694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29058" y="4857760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5357826"/>
            <a:ext cx="38576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оха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очка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29058" y="6027003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4800" b="1" dirty="0" smtClean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857356" y="1071546"/>
            <a:ext cx="5822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</a:t>
            </a:r>
            <a:endParaRPr lang="ru-RU" sz="4800" b="1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558" y="0"/>
            <a:ext cx="9225558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51693" y="0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7030A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7030A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5116" y="928670"/>
            <a:ext cx="856888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000" b="1" dirty="0" smtClean="0"/>
              <a:t>Дети навещали Марию Ивановну.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/>
              <a:t>Нелюдимый и нечуткий.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/>
              <a:t>Благодарность учительницы.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/>
              <a:t>Рассказ Марии Ивановны.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b="1" dirty="0" smtClean="0"/>
              <a:t>Каждый заботится как умеет.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143380"/>
            <a:ext cx="7929618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Запомните, как пишутся слова:</a:t>
            </a:r>
          </a:p>
          <a:p>
            <a:r>
              <a:rPr lang="ru-RU" sz="4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</a:t>
            </a:r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аботливый,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недаром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электроные уроки\ИЗГОТОВЛЕНИЕ\100 новых фонов для презентаций\Новые фоны 100 штук\9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1557" y="0"/>
            <a:ext cx="9225558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85918" y="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(стр.128)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605</Words>
  <PresentationFormat>Экран (4:3)</PresentationFormat>
  <Paragraphs>101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38</cp:revision>
  <dcterms:modified xsi:type="dcterms:W3CDTF">2011-10-01T01:00:11Z</dcterms:modified>
</cp:coreProperties>
</file>