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8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резентации электроные уроки\ИЗГОТОВЛЕНИЕ\100 новых фонов для презентаций\Новые фоны 100 штук\25-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728" y="2071678"/>
            <a:ext cx="700092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FF"/>
                </a:solidFill>
              </a:rPr>
              <a:t>Позапасливее всех я:</a:t>
            </a:r>
            <a:b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FF"/>
                </a:solidFill>
              </a:rPr>
            </a:b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FF"/>
                </a:solidFill>
              </a:rPr>
              <a:t>У меня, друзья, щека</a:t>
            </a:r>
            <a:b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FF"/>
                </a:solidFill>
              </a:rPr>
            </a:b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FF"/>
                </a:solidFill>
              </a:rPr>
              <a:t>Вроде сумки для орехов</a:t>
            </a:r>
            <a:b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FF"/>
                </a:solidFill>
              </a:rPr>
            </a:b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FF"/>
                </a:solidFill>
              </a:rPr>
              <a:t>Или, скажем, вещмешка. </a:t>
            </a:r>
            <a:endParaRPr lang="ru-RU" sz="4400" b="1" dirty="0">
              <a:ln>
                <a:solidFill>
                  <a:srgbClr val="FF0000"/>
                </a:solidFill>
              </a:ln>
              <a:solidFill>
                <a:srgbClr val="99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857232"/>
            <a:ext cx="5888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Отгадайте загадку: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28604"/>
            <a:ext cx="4286280" cy="585536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5-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428604"/>
            <a:ext cx="815569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rgbClr val="0070C0"/>
                  </a:solidFill>
                </a:ln>
                <a:solidFill>
                  <a:srgbClr val="99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800" b="1" cap="none" spc="0" dirty="0">
              <a:ln w="1905">
                <a:solidFill>
                  <a:srgbClr val="0070C0"/>
                </a:solidFill>
              </a:ln>
              <a:solidFill>
                <a:srgbClr val="99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571612"/>
            <a:ext cx="736028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6000" b="1" dirty="0" smtClean="0">
                <a:ln w="38100">
                  <a:solidFill>
                    <a:srgbClr val="0070C0"/>
                  </a:solidFill>
                </a:ln>
                <a:solidFill>
                  <a:srgbClr val="00B050"/>
                </a:solidFill>
              </a:rPr>
              <a:t>Интересная пара!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6000" b="1" dirty="0" smtClean="0">
                <a:ln w="38100">
                  <a:solidFill>
                    <a:srgbClr val="0070C0"/>
                  </a:solidFill>
                </a:ln>
                <a:solidFill>
                  <a:srgbClr val="00B050"/>
                </a:solidFill>
              </a:rPr>
              <a:t>Сын и слепая мать.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6000" b="1" dirty="0" smtClean="0">
                <a:ln w="38100">
                  <a:solidFill>
                    <a:srgbClr val="0070C0"/>
                  </a:solidFill>
                </a:ln>
                <a:solidFill>
                  <a:srgbClr val="00B050"/>
                </a:solidFill>
              </a:rPr>
              <a:t>За кормом.</a:t>
            </a:r>
            <a:endParaRPr lang="ru-RU" sz="6000" b="1" dirty="0">
              <a:ln w="38100">
                <a:solidFill>
                  <a:srgbClr val="0070C0"/>
                </a:solidFill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и электроные уроки\ИЗГОТОВЛЕНИЕ\100 новых фонов для презентаций\Новые фоны 100 штук\25-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(стр.134)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74" y="0"/>
            <a:ext cx="91174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28596" y="1571612"/>
            <a:ext cx="4174476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</a:p>
          <a:p>
            <a:pPr algn="ctr"/>
            <a:endParaRPr lang="ru-RU" sz="6000" b="1" dirty="0" smtClean="0">
              <a:ln w="900" cmpd="sng">
                <a:solidFill>
                  <a:srgbClr val="00B0F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7200" b="1" dirty="0" smtClean="0">
                <a:ln w="381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Сыновья</a:t>
            </a:r>
          </a:p>
          <a:p>
            <a:r>
              <a:rPr lang="ru-RU" sz="7200" b="1" dirty="0" smtClean="0">
                <a:ln w="381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забота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5-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0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6000" b="1" cap="none" spc="0" dirty="0">
              <a:ln w="28575" cmpd="sng">
                <a:solidFill>
                  <a:srgbClr val="00B050">
                    <a:alpha val="55000"/>
                  </a:srgbClr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071546"/>
            <a:ext cx="8904361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Я сидел на берегу речки. Моё внимание привлекли две </a:t>
            </a:r>
            <a:r>
              <a:rPr lang="ru-RU" sz="2400" b="1" dirty="0" err="1" smtClean="0"/>
              <a:t>чёр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ные</a:t>
            </a:r>
            <a:r>
              <a:rPr lang="ru-RU" sz="2400" b="1" dirty="0" smtClean="0"/>
              <a:t> точки на поверхности воды. Они плыли, держась зубами за </a:t>
            </a:r>
          </a:p>
          <a:p>
            <a:r>
              <a:rPr lang="ru-RU" sz="2400" b="1" dirty="0" smtClean="0"/>
              <a:t>палочку. Палочка им мешала, но они не отцеплялись. Зверьки</a:t>
            </a:r>
          </a:p>
          <a:p>
            <a:r>
              <a:rPr lang="ru-RU" sz="2400" b="1" dirty="0" smtClean="0"/>
              <a:t>вышли на берег, отряхнулись. Один принялся лапками </a:t>
            </a:r>
            <a:r>
              <a:rPr lang="ru-RU" sz="2400" b="1" dirty="0" err="1" smtClean="0"/>
              <a:t>отжи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мать с другого последние капли воды. Интересная пара!</a:t>
            </a:r>
          </a:p>
          <a:p>
            <a:r>
              <a:rPr lang="ru-RU" sz="2400" b="1" dirty="0" smtClean="0"/>
              <a:t>    Подошёл пожилой мужчина. Он сказал, что давно наблюдает</a:t>
            </a:r>
          </a:p>
          <a:p>
            <a:r>
              <a:rPr lang="ru-RU" sz="2400" b="1" dirty="0" smtClean="0"/>
              <a:t>за сусликами. Это мать и сын. Мать слепая, ничего не видит. </a:t>
            </a:r>
          </a:p>
          <a:p>
            <a:r>
              <a:rPr lang="ru-RU" sz="2400" b="1" dirty="0" smtClean="0"/>
              <a:t>Сын приказывает ей взять палочку, чтоб она не потерялась, и за</a:t>
            </a:r>
          </a:p>
          <a:p>
            <a:r>
              <a:rPr lang="ru-RU" sz="2400" b="1" dirty="0" smtClean="0"/>
              <a:t>собой тащит.</a:t>
            </a:r>
          </a:p>
          <a:p>
            <a:r>
              <a:rPr lang="ru-RU" sz="2400" b="1" dirty="0" smtClean="0"/>
              <a:t>    На том берегу реки пожар был. Корма не стало. Суслики на </a:t>
            </a:r>
          </a:p>
          <a:p>
            <a:r>
              <a:rPr lang="ru-RU" sz="2400" b="1" dirty="0" smtClean="0"/>
              <a:t>этот берег кормиться приплывают. Нора там, еда здесь. По-</a:t>
            </a:r>
          </a:p>
          <a:p>
            <a:r>
              <a:rPr lang="ru-RU" sz="2400" b="1" smtClean="0"/>
              <a:t>едят </a:t>
            </a:r>
            <a:r>
              <a:rPr lang="ru-RU" sz="2400" b="1" dirty="0" smtClean="0"/>
              <a:t>– назад переплывают.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презентации электроные уроки\ИЗГОТОВЛЕНИЕ\100 новых фонов для презентаций\Новые фоны 100 штук\25-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428604"/>
            <a:ext cx="5929354" cy="592935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5-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0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</a:rPr>
              <a:t>.</a:t>
            </a:r>
            <a:endParaRPr lang="ru-RU" sz="4800" b="0" cap="none" spc="0" dirty="0">
              <a:ln w="10160">
                <a:solidFill>
                  <a:srgbClr val="FF0000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785794"/>
            <a:ext cx="8405186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ln w="28575"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Что странного высмотрел автор на</a:t>
            </a:r>
          </a:p>
          <a:p>
            <a:r>
              <a:rPr lang="ru-RU" sz="4000" b="1" dirty="0" smtClean="0">
                <a:ln w="28575"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     поверхности реки?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ln w="28575"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Кто это оказался?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ln w="28575"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Опишите, как вели себя суслики?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ln w="28575"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Что рассказал о сусликах пожилой </a:t>
            </a:r>
          </a:p>
          <a:p>
            <a:r>
              <a:rPr lang="ru-RU" sz="4000" b="1" dirty="0" smtClean="0">
                <a:ln w="28575"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    мужчина?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ln w="28575"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Зачем суслики переплывают реку?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>
                <a:ln w="28575"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Какие чувства вызывает у вас этот</a:t>
            </a:r>
          </a:p>
          <a:p>
            <a:r>
              <a:rPr lang="ru-RU" sz="4000" b="1" dirty="0" smtClean="0">
                <a:ln w="28575"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    рассказ?</a:t>
            </a:r>
            <a:endParaRPr lang="ru-RU" sz="4000" b="1" dirty="0">
              <a:ln w="28575">
                <a:solidFill>
                  <a:srgbClr val="00B050"/>
                </a:solidFill>
              </a:ln>
              <a:solidFill>
                <a:srgbClr val="99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5-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214290"/>
            <a:ext cx="75761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 и перескажите:</a:t>
            </a:r>
            <a:endParaRPr lang="ru-RU" sz="4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071546"/>
            <a:ext cx="890436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Я сидел на берегу речки. Моё внимание привлекли две </a:t>
            </a:r>
            <a:r>
              <a:rPr lang="ru-RU" sz="2400" b="1" dirty="0" err="1" smtClean="0"/>
              <a:t>чёр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ные</a:t>
            </a:r>
            <a:r>
              <a:rPr lang="ru-RU" sz="2400" b="1" dirty="0" smtClean="0"/>
              <a:t> точки на поверхности воды. Они плыли, держась зубами за </a:t>
            </a:r>
          </a:p>
          <a:p>
            <a:r>
              <a:rPr lang="ru-RU" sz="2400" b="1" dirty="0" smtClean="0"/>
              <a:t>палочку. Палочка им мешала, но они не отцеплялись. Зверьки</a:t>
            </a:r>
          </a:p>
          <a:p>
            <a:r>
              <a:rPr lang="ru-RU" sz="2400" b="1" dirty="0" smtClean="0"/>
              <a:t>вышли на берег, отряхнулись. Один принялся лапками </a:t>
            </a:r>
            <a:r>
              <a:rPr lang="ru-RU" sz="2400" b="1" dirty="0" err="1" smtClean="0"/>
              <a:t>отжи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мать с другого последние капли воды. Интересная пара!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6330" y="2857496"/>
            <a:ext cx="881767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Подошёл пожилой мужчина. Он сказал, что давно наблюдает</a:t>
            </a:r>
          </a:p>
          <a:p>
            <a:r>
              <a:rPr lang="ru-RU" sz="2400" b="1" dirty="0" smtClean="0"/>
              <a:t>за сусликами. Это мать и сын. Мать слепая, ничего не видит. </a:t>
            </a:r>
          </a:p>
          <a:p>
            <a:r>
              <a:rPr lang="ru-RU" sz="2400" b="1" dirty="0" smtClean="0"/>
              <a:t>Сын приказывает ей взять палочку, чтоб она не потерялась, и за</a:t>
            </a:r>
          </a:p>
          <a:p>
            <a:r>
              <a:rPr lang="ru-RU" sz="2400" b="1" dirty="0" smtClean="0"/>
              <a:t>собой тащит.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6352" y="4286256"/>
            <a:ext cx="85163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На том берегу реки пожар был. Корма не стало. Суслики на </a:t>
            </a:r>
          </a:p>
          <a:p>
            <a:r>
              <a:rPr lang="ru-RU" sz="2400" b="1" dirty="0" smtClean="0"/>
              <a:t>этот берег кормиться приплывают. Нора там, еда здесь. По-</a:t>
            </a:r>
          </a:p>
          <a:p>
            <a:r>
              <a:rPr lang="ru-RU" sz="2400" b="1" dirty="0" smtClean="0"/>
              <a:t>едят – назад переплывают.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5-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214290"/>
            <a:ext cx="754007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Проверить безударные гласные в корнях</a:t>
            </a: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следующих слов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  <a:endParaRPr lang="ru-RU" sz="32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428736"/>
            <a:ext cx="2460545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привл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кли</a:t>
            </a: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ер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вяшки</a:t>
            </a: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ржась</a:t>
            </a: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шать</a:t>
            </a: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отц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плялись</a:t>
            </a: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тр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нулись</a:t>
            </a:r>
            <a:endParaRPr lang="ru-RU" sz="3200" b="1" cap="none" spc="0" dirty="0" smtClean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пая</a:t>
            </a: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рялась</a:t>
            </a: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рм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ться</a:t>
            </a:r>
            <a:endParaRPr lang="ru-RU" sz="3200" b="1" dirty="0" smtClean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дят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1428736"/>
            <a:ext cx="2177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привл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ё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к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 </a:t>
            </a:r>
            <a:endParaRPr lang="ru-RU" sz="3200" b="1" dirty="0" smtClean="0">
              <a:ln>
                <a:solidFill>
                  <a:srgbClr val="00B0F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1928802"/>
            <a:ext cx="21625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</a:t>
            </a:r>
            <a:r>
              <a:rPr lang="ru-RU" sz="3200" b="1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дер</a:t>
            </a:r>
            <a:r>
              <a:rPr lang="ru-RU" sz="3200" b="1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е</a:t>
            </a:r>
            <a:r>
              <a:rPr lang="ru-RU" sz="3200" b="1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вья </a:t>
            </a:r>
            <a:r>
              <a:rPr lang="ru-RU" sz="3200" b="1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 </a:t>
            </a:r>
            <a:endParaRPr lang="ru-RU" sz="3200" b="1" dirty="0" smtClean="0">
              <a:ln>
                <a:solidFill>
                  <a:srgbClr val="00B0F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2428868"/>
            <a:ext cx="20321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д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е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ржит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2928934"/>
            <a:ext cx="20104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пом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е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ха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3357562"/>
            <a:ext cx="1904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ц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е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пкий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86116" y="3857628"/>
            <a:ext cx="3049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отр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я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хиваться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4357694"/>
            <a:ext cx="21355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осл</a:t>
            </a:r>
            <a:r>
              <a:rPr lang="ru-RU" sz="3200" b="1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е</a:t>
            </a:r>
            <a:r>
              <a:rPr lang="ru-RU" sz="3200" b="1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пла </a:t>
            </a:r>
            <a:r>
              <a:rPr lang="ru-RU" sz="3200" b="1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 </a:t>
            </a:r>
            <a:endParaRPr lang="ru-RU" sz="3200" b="1" dirty="0" smtClean="0">
              <a:ln>
                <a:solidFill>
                  <a:srgbClr val="00B0F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28926" y="4857760"/>
            <a:ext cx="19098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пот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е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ря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 </a:t>
            </a:r>
            <a:endParaRPr lang="ru-RU" sz="3200" b="1" dirty="0" smtClean="0">
              <a:ln>
                <a:solidFill>
                  <a:srgbClr val="00B0F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86050" y="5357826"/>
            <a:ext cx="16123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к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о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рм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 </a:t>
            </a:r>
            <a:endParaRPr lang="ru-RU" sz="3200" b="1" dirty="0" smtClean="0">
              <a:ln>
                <a:solidFill>
                  <a:srgbClr val="00B0F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85984" y="5857892"/>
            <a:ext cx="13274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е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ли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 </a:t>
            </a:r>
            <a:endParaRPr lang="ru-RU" sz="3200" b="1" dirty="0" smtClean="0">
              <a:ln>
                <a:solidFill>
                  <a:srgbClr val="00B0F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5-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357166"/>
            <a:ext cx="68218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Раскройте скобки, объясните </a:t>
            </a:r>
          </a:p>
          <a:p>
            <a:r>
              <a:rPr lang="ru-RU" sz="40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написание </a:t>
            </a:r>
            <a:r>
              <a:rPr lang="ru-RU" sz="40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слов:</a:t>
            </a:r>
            <a:endParaRPr lang="ru-RU" sz="40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285992"/>
            <a:ext cx="4249112" cy="3477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</a:rPr>
              <a:t>(не)ужели</a:t>
            </a:r>
          </a:p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</a:rPr>
              <a:t>(не)отцеплялись</a:t>
            </a:r>
          </a:p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</a:rPr>
              <a:t>(не)видит</a:t>
            </a:r>
          </a:p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</a:rPr>
              <a:t>(не)потерялась</a:t>
            </a:r>
          </a:p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</a:rPr>
              <a:t>(не)стало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2285992"/>
            <a:ext cx="31449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не</a:t>
            </a: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ужели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928934"/>
            <a:ext cx="48390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не</a:t>
            </a: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отцеплялись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3643314"/>
            <a:ext cx="31742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не</a:t>
            </a: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видит  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14810" y="4286256"/>
            <a:ext cx="44938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не</a:t>
            </a: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потерялась 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57488" y="4929198"/>
            <a:ext cx="305243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не</a:t>
            </a: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стало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5-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298" y="214290"/>
            <a:ext cx="38158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Вспомните .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9072" y="2143116"/>
            <a:ext cx="863492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 w="19050"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Какие предположения строил автор, увидев </a:t>
            </a:r>
          </a:p>
          <a:p>
            <a:r>
              <a:rPr lang="ru-RU" sz="3200" b="1" dirty="0" smtClean="0">
                <a:ln w="19050"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    две точки на поверхности реки?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 w="19050"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В каких предложениях это будет выражено?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 w="19050"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А радость от того, что предположение оправ-</a:t>
            </a:r>
          </a:p>
          <a:p>
            <a:r>
              <a:rPr lang="ru-RU" sz="3200" b="1" dirty="0" smtClean="0">
                <a:ln w="19050"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    далось?</a:t>
            </a:r>
            <a:endParaRPr lang="ru-RU" sz="3200" b="1" dirty="0">
              <a:ln w="19050">
                <a:solidFill>
                  <a:srgbClr val="FF0000"/>
                </a:solidFill>
              </a:ln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510</Words>
  <PresentationFormat>Экран (4:3)</PresentationFormat>
  <Paragraphs>101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41</cp:revision>
  <dcterms:modified xsi:type="dcterms:W3CDTF">2011-10-09T02:02:35Z</dcterms:modified>
</cp:coreProperties>
</file>