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2071678"/>
            <a:ext cx="68580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Всё на карте укажу -</a:t>
            </a:r>
          </a:p>
          <a:p>
            <a:r>
              <a:rPr lang="ru-RU" sz="4400" b="1" dirty="0" smtClean="0"/>
              <a:t>Полюс, тундру и Аляску.</a:t>
            </a:r>
          </a:p>
          <a:p>
            <a:r>
              <a:rPr lang="ru-RU" sz="4400" b="1" dirty="0" smtClean="0"/>
              <a:t>Я с учителем дружу.</a:t>
            </a:r>
          </a:p>
          <a:p>
            <a:r>
              <a:rPr lang="ru-RU" sz="4400" b="1" dirty="0" smtClean="0"/>
              <a:t>Угадали? Я - ...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857232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загадку: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642918"/>
            <a:ext cx="5072098" cy="530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286116" y="4500570"/>
            <a:ext cx="439036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ука</a:t>
            </a:r>
            <a:r>
              <a:rPr lang="ru-RU" sz="115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115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</a:t>
            </a:r>
            <a:endParaRPr lang="ru-RU" sz="115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(стр.138)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(1)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9978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488" y="2071678"/>
            <a:ext cx="3775136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</a:p>
          <a:p>
            <a:r>
              <a:rPr lang="ru-RU" sz="60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Кривая</a:t>
            </a:r>
          </a:p>
          <a:p>
            <a:r>
              <a:rPr lang="ru-RU" sz="60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указка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285728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214422"/>
            <a:ext cx="875271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Нина Васильевна показывала первоклассникам буквы. У </a:t>
            </a:r>
          </a:p>
          <a:p>
            <a:r>
              <a:rPr lang="ru-RU" sz="2400" b="1" dirty="0" smtClean="0"/>
              <a:t>у</a:t>
            </a:r>
            <a:r>
              <a:rPr lang="ru-RU" sz="2400" b="1" dirty="0" smtClean="0"/>
              <a:t>чительницы </a:t>
            </a:r>
            <a:r>
              <a:rPr lang="ru-RU" sz="2400" b="1" dirty="0" smtClean="0"/>
              <a:t>не было указки. Она </a:t>
            </a:r>
            <a:r>
              <a:rPr lang="ru-RU" sz="2400" b="1" dirty="0" smtClean="0"/>
              <a:t>пользовалась карандашом.</a:t>
            </a:r>
          </a:p>
          <a:p>
            <a:r>
              <a:rPr lang="ru-RU" sz="2400" b="1" dirty="0" smtClean="0"/>
              <a:t>Нина Васильевна попросила детей принести ей  хорошую па-</a:t>
            </a:r>
          </a:p>
          <a:p>
            <a:r>
              <a:rPr lang="ru-RU" sz="2400" b="1" dirty="0" err="1" smtClean="0"/>
              <a:t>л</a:t>
            </a:r>
            <a:r>
              <a:rPr lang="ru-RU" sz="2400" b="1" dirty="0" err="1" smtClean="0"/>
              <a:t>очку</a:t>
            </a:r>
            <a:r>
              <a:rPr lang="ru-RU" sz="2400" b="1" dirty="0" smtClean="0"/>
              <a:t>.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</a:t>
            </a:r>
            <a:r>
              <a:rPr lang="ru-RU" sz="2400" b="1" dirty="0" smtClean="0"/>
              <a:t>На другой день ребята принесли палочки и положили их на </a:t>
            </a:r>
          </a:p>
          <a:p>
            <a:r>
              <a:rPr lang="ru-RU" sz="2400" b="1" dirty="0" smtClean="0"/>
              <a:t>с</a:t>
            </a:r>
            <a:r>
              <a:rPr lang="ru-RU" sz="2400" b="1" dirty="0" smtClean="0"/>
              <a:t>тол. Учительница вошла в класс и улыбнулась. Она взяла </a:t>
            </a:r>
            <a:r>
              <a:rPr lang="ru-RU" sz="2400" b="1" dirty="0" err="1" smtClean="0"/>
              <a:t>са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м</a:t>
            </a:r>
            <a:r>
              <a:rPr lang="ru-RU" sz="2400" b="1" dirty="0" err="1" smtClean="0"/>
              <a:t>ую</a:t>
            </a:r>
            <a:r>
              <a:rPr lang="ru-RU" sz="2400" b="1" dirty="0" smtClean="0"/>
              <a:t> красивую указку. Её </a:t>
            </a:r>
            <a:r>
              <a:rPr lang="ru-RU" sz="2400" b="1" dirty="0" smtClean="0"/>
              <a:t>с</a:t>
            </a:r>
            <a:r>
              <a:rPr lang="ru-RU" sz="2400" b="1" dirty="0" smtClean="0"/>
              <a:t>делал отец Миши </a:t>
            </a:r>
            <a:r>
              <a:rPr lang="ru-RU" sz="2400" b="1" dirty="0" err="1" smtClean="0"/>
              <a:t>Столярова</a:t>
            </a:r>
            <a:r>
              <a:rPr lang="ru-RU" sz="2400" b="1" dirty="0" smtClean="0"/>
              <a:t>. Нина</a:t>
            </a:r>
          </a:p>
          <a:p>
            <a:r>
              <a:rPr lang="ru-RU" sz="2400" b="1" dirty="0" smtClean="0"/>
              <a:t>Васильевна спросила остальных учеников, кто делал их указки.</a:t>
            </a:r>
          </a:p>
          <a:p>
            <a:r>
              <a:rPr lang="ru-RU" sz="2400" b="1" dirty="0" smtClean="0"/>
              <a:t>Всем указки делали папы, мамы, старшие братья.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Вася делал указку сам. Она получилась кривая, не очень </a:t>
            </a:r>
            <a:r>
              <a:rPr lang="ru-RU" sz="2400" b="1" dirty="0" err="1" smtClean="0"/>
              <a:t>ак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к</a:t>
            </a:r>
            <a:r>
              <a:rPr lang="ru-RU" sz="2400" b="1" dirty="0" err="1" smtClean="0"/>
              <a:t>уратная</a:t>
            </a:r>
            <a:r>
              <a:rPr lang="ru-RU" sz="2400" b="1" dirty="0" smtClean="0"/>
              <a:t>. Учительница взяла эту указку и стала показывать ею</a:t>
            </a:r>
          </a:p>
          <a:p>
            <a:r>
              <a:rPr lang="ru-RU" sz="2400" b="1" dirty="0" smtClean="0"/>
              <a:t>б</a:t>
            </a:r>
            <a:r>
              <a:rPr lang="ru-RU" sz="2400" b="1" dirty="0" smtClean="0"/>
              <a:t>уквы.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8575">
                  <a:solidFill>
                    <a:srgbClr val="0070C0"/>
                  </a:solidFill>
                  <a:prstDash val="solid"/>
                </a:ln>
                <a:solidFill>
                  <a:srgbClr val="FFC000"/>
                </a:solidFill>
              </a:rPr>
              <a:t>Ответь на вопросы</a:t>
            </a:r>
            <a:r>
              <a:rPr lang="ru-RU" sz="4800" b="0" cap="none" spc="0" dirty="0" smtClean="0">
                <a:ln w="28575">
                  <a:solidFill>
                    <a:srgbClr val="0070C0"/>
                  </a:solidFill>
                  <a:prstDash val="solid"/>
                </a:ln>
                <a:solidFill>
                  <a:srgbClr val="FFC000"/>
                </a:solidFill>
              </a:rPr>
              <a:t>.</a:t>
            </a:r>
            <a:endParaRPr lang="ru-RU" sz="4800" b="0" cap="none" spc="0" dirty="0">
              <a:ln w="28575">
                <a:solidFill>
                  <a:srgbClr val="0070C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262" y="1142984"/>
            <a:ext cx="8785738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Чем пользовалась Нина Васильевна, показы-</a:t>
            </a:r>
          </a:p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  </a:t>
            </a:r>
            <a:r>
              <a:rPr lang="ru-RU" sz="3200" b="1" dirty="0" err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вая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детям буквы?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О чём она попросила ребят?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Как ребята выполнили просьбу учительницы?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Подумайте, почему учительница выбрала </a:t>
            </a:r>
            <a:r>
              <a:rPr lang="ru-RU" sz="3200" b="1" dirty="0" err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Ва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</a:t>
            </a:r>
          </a:p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  </a:t>
            </a:r>
            <a:r>
              <a:rPr lang="ru-RU" sz="3200" b="1" dirty="0" err="1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сину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кривую, не очень аккуратную указку?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Что учительница дала понять детям, выбрав</a:t>
            </a:r>
          </a:p>
          <a:p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   эту указку?</a:t>
            </a:r>
            <a:endParaRPr lang="ru-RU" sz="3200" b="1" dirty="0">
              <a:ln>
                <a:solidFill>
                  <a:srgbClr val="00B0F0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5761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 и перескажите:</a:t>
            </a:r>
            <a:endParaRPr lang="ru-RU" sz="4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214422"/>
            <a:ext cx="875271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Нина Васильевна показывала первоклассникам буквы. У </a:t>
            </a:r>
          </a:p>
          <a:p>
            <a:r>
              <a:rPr lang="ru-RU" sz="2400" b="1" dirty="0" smtClean="0"/>
              <a:t>у</a:t>
            </a:r>
            <a:r>
              <a:rPr lang="ru-RU" sz="2400" b="1" dirty="0" smtClean="0"/>
              <a:t>чительницы </a:t>
            </a:r>
            <a:r>
              <a:rPr lang="ru-RU" sz="2400" b="1" dirty="0" smtClean="0"/>
              <a:t>не было указки. Она </a:t>
            </a:r>
            <a:r>
              <a:rPr lang="ru-RU" sz="2400" b="1" dirty="0" smtClean="0"/>
              <a:t>пользовалась карандашом.</a:t>
            </a:r>
          </a:p>
          <a:p>
            <a:r>
              <a:rPr lang="ru-RU" sz="2400" b="1" dirty="0" smtClean="0"/>
              <a:t>Нина Васильевна попросила детей принести ей  хорошую па-</a:t>
            </a:r>
          </a:p>
          <a:p>
            <a:r>
              <a:rPr lang="ru-RU" sz="2400" b="1" dirty="0" err="1" smtClean="0"/>
              <a:t>л</a:t>
            </a:r>
            <a:r>
              <a:rPr lang="ru-RU" sz="2400" b="1" dirty="0" err="1" smtClean="0"/>
              <a:t>очку</a:t>
            </a:r>
            <a:r>
              <a:rPr lang="ru-RU" sz="2400" b="1" dirty="0" smtClean="0"/>
              <a:t>.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</a:t>
            </a:r>
            <a:r>
              <a:rPr lang="ru-RU" sz="2400" b="1" dirty="0" smtClean="0"/>
              <a:t>На другой день ребята принесли палочки и положили их на </a:t>
            </a:r>
          </a:p>
          <a:p>
            <a:r>
              <a:rPr lang="ru-RU" sz="2400" b="1" dirty="0" smtClean="0"/>
              <a:t>с</a:t>
            </a:r>
            <a:r>
              <a:rPr lang="ru-RU" sz="2400" b="1" dirty="0" smtClean="0"/>
              <a:t>тол. Учительница вошла в класс и улыбнулась. Она взяла </a:t>
            </a:r>
            <a:r>
              <a:rPr lang="ru-RU" sz="2400" b="1" dirty="0" err="1" smtClean="0"/>
              <a:t>са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м</a:t>
            </a:r>
            <a:r>
              <a:rPr lang="ru-RU" sz="2400" b="1" dirty="0" err="1" smtClean="0"/>
              <a:t>ую</a:t>
            </a:r>
            <a:r>
              <a:rPr lang="ru-RU" sz="2400" b="1" dirty="0" smtClean="0"/>
              <a:t> красивую указку. Её </a:t>
            </a:r>
            <a:r>
              <a:rPr lang="ru-RU" sz="2400" b="1" dirty="0" smtClean="0"/>
              <a:t>с</a:t>
            </a:r>
            <a:r>
              <a:rPr lang="ru-RU" sz="2400" b="1" dirty="0" smtClean="0"/>
              <a:t>делал отец Миши </a:t>
            </a:r>
            <a:r>
              <a:rPr lang="ru-RU" sz="2400" b="1" dirty="0" err="1" smtClean="0"/>
              <a:t>Столярова</a:t>
            </a:r>
            <a:r>
              <a:rPr lang="ru-RU" sz="2400" b="1" dirty="0" smtClean="0"/>
              <a:t>. Нина</a:t>
            </a:r>
          </a:p>
          <a:p>
            <a:r>
              <a:rPr lang="ru-RU" sz="2400" b="1" dirty="0" smtClean="0"/>
              <a:t>Васильевна спросила остальных учеников, кто делал их указки.</a:t>
            </a:r>
          </a:p>
          <a:p>
            <a:r>
              <a:rPr lang="ru-RU" sz="2400" b="1" dirty="0" smtClean="0"/>
              <a:t>Всем указки делали папы, мамы, старшие братья.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Вася делал указку сам. Она получилась кривая, не очень </a:t>
            </a:r>
            <a:r>
              <a:rPr lang="ru-RU" sz="2400" b="1" dirty="0" err="1" smtClean="0"/>
              <a:t>ак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к</a:t>
            </a:r>
            <a:r>
              <a:rPr lang="ru-RU" sz="2400" b="1" dirty="0" err="1" smtClean="0"/>
              <a:t>уратная</a:t>
            </a:r>
            <a:r>
              <a:rPr lang="ru-RU" sz="2400" b="1" dirty="0" smtClean="0"/>
              <a:t>. Учительница взяла эту указку и стала показывать ею</a:t>
            </a:r>
          </a:p>
          <a:p>
            <a:r>
              <a:rPr lang="ru-RU" sz="2400" b="1" dirty="0" smtClean="0"/>
              <a:t>б</a:t>
            </a:r>
            <a:r>
              <a:rPr lang="ru-RU" sz="2400" b="1" dirty="0" smtClean="0"/>
              <a:t>уквы.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34438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Назовите слова, которые нужно</a:t>
            </a:r>
          </a:p>
          <a:p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исать с большой буквы:</a:t>
            </a:r>
            <a:endParaRPr lang="ru-RU" sz="4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357430"/>
            <a:ext cx="540564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Нина Васильевна</a:t>
            </a:r>
          </a:p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Миша Столяров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Вася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2846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Укажите орфограммы в словах:</a:t>
            </a:r>
            <a:endParaRPr lang="ru-RU" sz="4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1071546"/>
            <a:ext cx="2159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указка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1071546"/>
            <a:ext cx="21596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1785926"/>
            <a:ext cx="1809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класс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1785926"/>
            <a:ext cx="1809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кла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сс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2428868"/>
            <a:ext cx="3585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аккуратная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3214686"/>
            <a:ext cx="3706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Васильевна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2428868"/>
            <a:ext cx="3585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кк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уратная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3214686"/>
            <a:ext cx="3706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сил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евна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00364" y="3929066"/>
            <a:ext cx="2221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братья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00364" y="3929066"/>
            <a:ext cx="2221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брат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71802" y="4643446"/>
            <a:ext cx="26661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 было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4643446"/>
            <a:ext cx="26661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было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428604"/>
            <a:ext cx="650851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Запомни написание слов</a:t>
            </a:r>
            <a:r>
              <a:rPr lang="ru-RU" sz="4400" b="1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ru-RU" sz="44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714488"/>
            <a:ext cx="6303457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оказывала</a:t>
            </a:r>
          </a:p>
          <a:p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ользовалась</a:t>
            </a:r>
          </a:p>
          <a:p>
            <a:r>
              <a:rPr lang="ru-RU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положили</a:t>
            </a:r>
            <a:endParaRPr lang="ru-RU" sz="8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70837791_shkola-stars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500042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71678"/>
            <a:ext cx="774808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Просьба учительницы.</a:t>
            </a:r>
          </a:p>
          <a:p>
            <a:pPr marL="914400" indent="-914400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Красивые указки.</a:t>
            </a:r>
          </a:p>
          <a:p>
            <a:pPr marL="914400" indent="-914400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Выбор учительницы.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431</Words>
  <PresentationFormat>Экран (4:3)</PresentationFormat>
  <Paragraphs>85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26</cp:revision>
  <dcterms:modified xsi:type="dcterms:W3CDTF">2011-10-09T07:32:26Z</dcterms:modified>
</cp:coreProperties>
</file>