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0" r:id="rId4"/>
    <p:sldId id="271" r:id="rId5"/>
    <p:sldId id="269" r:id="rId6"/>
    <p:sldId id="272" r:id="rId7"/>
    <p:sldId id="257" r:id="rId8"/>
    <p:sldId id="263" r:id="rId9"/>
    <p:sldId id="275" r:id="rId10"/>
    <p:sldId id="273" r:id="rId11"/>
    <p:sldId id="274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2;&#1086;&#1080;%20&#1076;&#1086;&#1082;&#1091;&#1084;&#1077;&#1085;&#1090;&#1099;\&#1052;&#1086;&#1103;%20&#1084;&#1091;&#1079;&#1099;&#1082;&#1072;\&#1043;&#1086;&#1083;&#1086;&#1089;&#1072;%20&#1078;&#1080;&#1074;&#1086;&#1090;&#1085;&#1099;&#1093;%20&#1080;&#1087;&#1090;&#1080;&#1094;\vorobey2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рамочки\Рисунок31.png"/>
          <p:cNvPicPr>
            <a:picLocks noChangeAspect="1" noChangeArrowheads="1"/>
          </p:cNvPicPr>
          <p:nvPr/>
        </p:nvPicPr>
        <p:blipFill>
          <a:blip r:embed="rId2"/>
          <a:srcRect l="11126" t="9375" r="10960" b="10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642918"/>
            <a:ext cx="7514415" cy="564387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34" y="2643182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Маленький мальчишка в сером </a:t>
            </a:r>
            <a:r>
              <a:rPr lang="ru-RU" sz="32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армячишке</a:t>
            </a:r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</a:br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По дворам шныряет, крохи подбирает,</a:t>
            </a:r>
            <a:b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</a:br>
            <a:r>
              <a:rPr lang="ru-RU" sz="32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По ночам кочует - коноплю ворует. 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642918"/>
            <a:ext cx="5888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Отгадайте загадку: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Мои документы\Мои рисунки\рамочки\Рисунок31.png"/>
          <p:cNvPicPr>
            <a:picLocks noChangeAspect="1" noChangeArrowheads="1"/>
          </p:cNvPicPr>
          <p:nvPr/>
        </p:nvPicPr>
        <p:blipFill>
          <a:blip r:embed="rId2"/>
          <a:srcRect l="11126" t="9375" r="10960" b="10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571480"/>
            <a:ext cx="842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Объясните значение выражения: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3000372"/>
            <a:ext cx="81731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</a:t>
            </a:r>
            <a:r>
              <a:rPr lang="ru-RU" sz="5400" b="1" i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еспощадно истребляют</a:t>
            </a:r>
            <a:endParaRPr lang="ru-RU" sz="5400" b="1" i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Мои документы\Мои рисунки\рамочки\Рисунок31.png"/>
          <p:cNvPicPr>
            <a:picLocks noChangeAspect="1" noChangeArrowheads="1"/>
          </p:cNvPicPr>
          <p:nvPr/>
        </p:nvPicPr>
        <p:blipFill>
          <a:blip r:embed="rId2"/>
          <a:srcRect l="11126" t="9375" r="10960" b="10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571480"/>
            <a:ext cx="84296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Название каких стран </a:t>
            </a:r>
          </a:p>
          <a:p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упоминаются в тексте?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16" y="2571744"/>
            <a:ext cx="842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Запомните как они пишутся: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3429000"/>
            <a:ext cx="287854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Китай</a:t>
            </a:r>
          </a:p>
          <a:p>
            <a:r>
              <a:rPr lang="ru-RU" sz="54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Америка</a:t>
            </a:r>
          </a:p>
          <a:p>
            <a:r>
              <a:rPr lang="ru-RU" sz="54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Англия</a:t>
            </a:r>
            <a:r>
              <a:rPr lang="ru-RU" sz="54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endParaRPr lang="ru-RU" sz="54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Мои документы\Мои рисунки\рамочки\Рисунок31.png"/>
          <p:cNvPicPr>
            <a:picLocks noChangeAspect="1" noChangeArrowheads="1"/>
          </p:cNvPicPr>
          <p:nvPr/>
        </p:nvPicPr>
        <p:blipFill>
          <a:blip r:embed="rId2"/>
          <a:srcRect l="11126" t="9375" r="10960" b="10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357166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rgbClr val="7030A0"/>
                  </a:solidFill>
                </a:ln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>
                <a:solidFill>
                  <a:srgbClr val="7030A0"/>
                </a:solidFill>
              </a:ln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928670"/>
            <a:ext cx="7723012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ru-RU" sz="4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Птица на деревянной ноге.</a:t>
            </a:r>
          </a:p>
          <a:p>
            <a:pPr marL="914400" indent="-914400">
              <a:buFont typeface="+mj-lt"/>
              <a:buAutoNum type="arabicPeriod"/>
            </a:pPr>
            <a:r>
              <a:rPr lang="ru-RU" sz="40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Отношение к воробьям.</a:t>
            </a:r>
          </a:p>
          <a:p>
            <a:pPr marL="914400" indent="-914400">
              <a:buFont typeface="+mj-lt"/>
              <a:buAutoNum type="arabicPeriod"/>
            </a:pPr>
            <a:r>
              <a:rPr lang="ru-RU" sz="4000" b="1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Домовой и полевой воробьи.</a:t>
            </a:r>
          </a:p>
          <a:p>
            <a:pPr marL="914400" indent="-914400">
              <a:buFont typeface="+mj-lt"/>
              <a:buAutoNum type="arabicPeriod"/>
            </a:pPr>
            <a:r>
              <a:rPr lang="ru-RU" sz="4000" b="1" cap="none" spc="0" dirty="0" smtClean="0">
                <a:ln w="9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Город без воробья не город.</a:t>
            </a:r>
            <a:endParaRPr lang="ru-RU" sz="4000" b="1" cap="none" spc="0" dirty="0">
              <a:ln w="9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357562"/>
            <a:ext cx="851553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81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Запомните, как пишутся слова:</a:t>
            </a:r>
            <a:endParaRPr lang="ru-RU" sz="4800" b="1" cap="none" spc="0" dirty="0">
              <a:ln w="381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14612" y="3929066"/>
            <a:ext cx="3374001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ж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алуются</a:t>
            </a:r>
          </a:p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r>
              <a:rPr lang="ru-RU" sz="4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еревянная</a:t>
            </a:r>
          </a:p>
          <a:p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что-то</a:t>
            </a:r>
            <a:endParaRPr lang="ru-RU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Мои документы\Мои рисунки\рамочки\Рисунок31.png"/>
          <p:cNvPicPr>
            <a:picLocks noChangeAspect="1" noChangeArrowheads="1"/>
          </p:cNvPicPr>
          <p:nvPr/>
        </p:nvPicPr>
        <p:blipFill>
          <a:blip r:embed="rId2"/>
          <a:srcRect l="11126" t="9375" r="10960" b="10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42976" y="928670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</a:t>
            </a:r>
            <a:r>
              <a:rPr lang="ru-RU" b="1" smtClean="0"/>
              <a:t>(стр.133) </a:t>
            </a:r>
            <a:r>
              <a:rPr lang="ru-RU" b="1" dirty="0" smtClean="0"/>
              <a:t>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рамочки\1233439426_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8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00298" y="1928802"/>
            <a:ext cx="4423006" cy="23698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Изложение</a:t>
            </a:r>
            <a:endParaRPr lang="ru-RU" sz="6000" b="1" cap="none" spc="0" dirty="0" smtClean="0">
              <a:ln w="900" cmpd="sng">
                <a:solidFill>
                  <a:srgbClr val="00B0F0">
                    <a:alpha val="55000"/>
                  </a:srgb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88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Воробьи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Мои документы\Мои рисунки\рамочки\Рисунок31.png"/>
          <p:cNvPicPr>
            <a:picLocks noChangeAspect="1" noChangeArrowheads="1"/>
          </p:cNvPicPr>
          <p:nvPr/>
        </p:nvPicPr>
        <p:blipFill>
          <a:blip r:embed="rId2"/>
          <a:srcRect l="11126" t="9375" r="10960" b="10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357166"/>
            <a:ext cx="614924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8575" cmpd="sng">
                  <a:solidFill>
                    <a:srgbClr val="0070C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6000" b="1" cap="none" spc="0" dirty="0">
              <a:ln w="28575" cmpd="sng">
                <a:solidFill>
                  <a:srgbClr val="0070C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9730" y="1428736"/>
            <a:ext cx="8804270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Художник подобрал воробья с перебитой лапкой. Лапка не</a:t>
            </a:r>
          </a:p>
          <a:p>
            <a:r>
              <a:rPr lang="ru-RU" sz="2400" b="1" dirty="0" smtClean="0"/>
              <a:t>прижилась. Художник искусными руками сделал воробью де-</a:t>
            </a:r>
          </a:p>
          <a:p>
            <a:r>
              <a:rPr lang="ru-RU" sz="2400" b="1" dirty="0" err="1" smtClean="0"/>
              <a:t>ревянную</a:t>
            </a:r>
            <a:r>
              <a:rPr lang="ru-RU" sz="2400" b="1" dirty="0" smtClean="0"/>
              <a:t> ножку. Птицу выпустили во двор. Она лихо скакала</a:t>
            </a:r>
          </a:p>
          <a:p>
            <a:r>
              <a:rPr lang="ru-RU" sz="2400" b="1" dirty="0" smtClean="0"/>
              <a:t>на деревянной ноге, распугивая других воробьёв.</a:t>
            </a:r>
          </a:p>
          <a:p>
            <a:r>
              <a:rPr lang="ru-RU" sz="2400" b="1" dirty="0" smtClean="0"/>
              <a:t>   Может, художник зря помог воробью? В Китае их </a:t>
            </a:r>
            <a:r>
              <a:rPr lang="ru-RU" sz="2400" b="1" dirty="0" err="1" smtClean="0"/>
              <a:t>беспощад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но истребляли. И в Америке жалуются на воробьёв.</a:t>
            </a:r>
          </a:p>
          <a:p>
            <a:r>
              <a:rPr lang="ru-RU" sz="2400" b="1" dirty="0" smtClean="0"/>
              <a:t>    Есть домовой воробей и полевой. Полевые воробьи </a:t>
            </a:r>
            <a:r>
              <a:rPr lang="ru-RU" sz="2400" b="1" dirty="0" err="1" smtClean="0"/>
              <a:t>выклё</a:t>
            </a:r>
            <a:r>
              <a:rPr lang="ru-RU" sz="2400" b="1" dirty="0" smtClean="0"/>
              <a:t>-</a:t>
            </a:r>
          </a:p>
          <a:p>
            <a:r>
              <a:rPr lang="ru-RU" sz="2400" b="1" dirty="0" err="1" smtClean="0"/>
              <a:t>вывают</a:t>
            </a:r>
            <a:r>
              <a:rPr lang="ru-RU" sz="2400" b="1" dirty="0" smtClean="0"/>
              <a:t> зёрна из колосьев пшеницы, овса, ячменя. В городе</a:t>
            </a:r>
          </a:p>
          <a:p>
            <a:r>
              <a:rPr lang="ru-RU" sz="2400" b="1" dirty="0" smtClean="0"/>
              <a:t>хлеб не сеют. Воробьи подбирают крошки на дороге.</a:t>
            </a:r>
          </a:p>
          <a:p>
            <a:r>
              <a:rPr lang="ru-RU" sz="2400" b="1" dirty="0" smtClean="0"/>
              <a:t>    В Америке не было воробьёв. Их привезли переселенцы из</a:t>
            </a:r>
          </a:p>
          <a:p>
            <a:r>
              <a:rPr lang="ru-RU" sz="2400" b="1" dirty="0" smtClean="0"/>
              <a:t>Англии, в чириканье воробьёв им слышалось что-то родное.</a:t>
            </a:r>
          </a:p>
          <a:p>
            <a:r>
              <a:rPr lang="ru-RU" sz="2400" b="1" dirty="0" smtClean="0"/>
              <a:t>Город был не город без воробья. И правда! Трудно представить </a:t>
            </a:r>
          </a:p>
          <a:p>
            <a:r>
              <a:rPr lang="ru-RU" sz="2400" b="1" dirty="0" smtClean="0"/>
              <a:t>музыку весны в городе без звонких воробьиных голосов.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Мои документы\Мои рисунки\рамочки\Рисунок31.png"/>
          <p:cNvPicPr>
            <a:picLocks noChangeAspect="1" noChangeArrowheads="1"/>
          </p:cNvPicPr>
          <p:nvPr/>
        </p:nvPicPr>
        <p:blipFill>
          <a:blip r:embed="rId3"/>
          <a:srcRect l="11126" t="9375" r="10960" b="10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357562"/>
            <a:ext cx="3143272" cy="248947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57224" y="5572140"/>
            <a:ext cx="24121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chemeClr val="bg1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домовой</a:t>
            </a:r>
            <a:endParaRPr lang="ru-RU" sz="44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chemeClr val="bg1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3429000"/>
            <a:ext cx="3259988" cy="228601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000760" y="5572140"/>
            <a:ext cx="22557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chemeClr val="bg1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поле</a:t>
            </a:r>
            <a:r>
              <a:rPr lang="ru-RU" sz="4400" b="1" cap="none" spc="0" dirty="0" smtClean="0">
                <a:ln w="900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chemeClr val="bg1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вой</a:t>
            </a:r>
            <a:endParaRPr lang="ru-RU" sz="4400" b="1" cap="none" spc="0" dirty="0">
              <a:ln w="900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chemeClr val="bg1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642918"/>
            <a:ext cx="4095684" cy="307482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9" name="vorobey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572528" y="6000768"/>
            <a:ext cx="661990" cy="66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Мои документы\Мои рисунки\рамочки\Рисунок31.png"/>
          <p:cNvPicPr>
            <a:picLocks noChangeAspect="1" noChangeArrowheads="1"/>
          </p:cNvPicPr>
          <p:nvPr/>
        </p:nvPicPr>
        <p:blipFill>
          <a:blip r:embed="rId2"/>
          <a:srcRect l="11126" t="9375" r="10960" b="10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85918" y="571480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</a:rPr>
              <a:t>.</a:t>
            </a:r>
            <a:endParaRPr lang="ru-RU" sz="4800" b="0" cap="none" spc="0" dirty="0">
              <a:ln w="10160">
                <a:solidFill>
                  <a:srgbClr val="00206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643050"/>
            <a:ext cx="8736944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Расскажите, как художник помог воробью. Как бы </a:t>
            </a:r>
          </a:p>
          <a:p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    вы ответили на вопрос, который поставлен в тексте?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Какие есть воробьи?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Какая между ними разница?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Расскажите, как появились воробьи в Америке</a:t>
            </a: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Что </a:t>
            </a: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общего </a:t>
            </a: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в поведении русского художника и </a:t>
            </a:r>
            <a:endParaRPr lang="ru-RU" sz="2800" b="1" dirty="0" smtClean="0">
              <a:ln>
                <a:solidFill>
                  <a:srgbClr val="FF0000"/>
                </a:solidFill>
              </a:ln>
              <a:solidFill>
                <a:srgbClr val="00B0F0"/>
              </a:solidFill>
            </a:endParaRPr>
          </a:p>
          <a:p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     </a:t>
            </a: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переселенцев </a:t>
            </a: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00B0F0"/>
                </a:solidFill>
              </a:rPr>
              <a:t>из Англии?</a:t>
            </a:r>
            <a:endParaRPr lang="ru-RU" sz="2800" b="1" dirty="0">
              <a:ln>
                <a:solidFill>
                  <a:srgbClr val="FF0000"/>
                </a:solidFill>
              </a:ln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Мои документы\Мои рисунки\рамочки\Рисунок31.png"/>
          <p:cNvPicPr>
            <a:picLocks noChangeAspect="1" noChangeArrowheads="1"/>
          </p:cNvPicPr>
          <p:nvPr/>
        </p:nvPicPr>
        <p:blipFill>
          <a:blip r:embed="rId2"/>
          <a:srcRect l="11126" t="9375" r="10960" b="10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357166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357298"/>
            <a:ext cx="85810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Художник подобрал воробья с перебитой лапкой. Лапка не</a:t>
            </a:r>
          </a:p>
          <a:p>
            <a:r>
              <a:rPr lang="ru-RU" sz="2400" b="1" dirty="0" smtClean="0"/>
              <a:t>прижилась. Художник искусными руками сделал воробью де-</a:t>
            </a:r>
          </a:p>
          <a:p>
            <a:r>
              <a:rPr lang="ru-RU" sz="2400" b="1" dirty="0" err="1" smtClean="0"/>
              <a:t>ревянную</a:t>
            </a:r>
            <a:r>
              <a:rPr lang="ru-RU" sz="2400" b="1" dirty="0" smtClean="0"/>
              <a:t> ножку. Птицу выпустили во двор. Она лихо скакала</a:t>
            </a:r>
          </a:p>
          <a:p>
            <a:r>
              <a:rPr lang="ru-RU" sz="2400" b="1" dirty="0" smtClean="0"/>
              <a:t>на деревянной ноге, распугивая других воробьёв.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58" y="2786058"/>
            <a:ext cx="858799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Может, художник зря помог воробью? В Китае их </a:t>
            </a:r>
            <a:r>
              <a:rPr lang="ru-RU" sz="2400" b="1" dirty="0" err="1" smtClean="0"/>
              <a:t>беспощад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но истребляли. И в Америке жалуются на воробьёв.</a:t>
            </a:r>
          </a:p>
          <a:p>
            <a:r>
              <a:rPr lang="ru-RU" sz="2400" b="1" dirty="0" smtClean="0"/>
              <a:t>    Есть домовой воробей и полевой. Полевые воробьи </a:t>
            </a:r>
            <a:r>
              <a:rPr lang="ru-RU" sz="2400" b="1" dirty="0" err="1" smtClean="0"/>
              <a:t>выклё</a:t>
            </a:r>
            <a:r>
              <a:rPr lang="ru-RU" sz="2400" b="1" dirty="0" smtClean="0"/>
              <a:t>-</a:t>
            </a:r>
          </a:p>
          <a:p>
            <a:r>
              <a:rPr lang="ru-RU" sz="2400" b="1" dirty="0" err="1" smtClean="0"/>
              <a:t>вывают</a:t>
            </a:r>
            <a:r>
              <a:rPr lang="ru-RU" sz="2400" b="1" dirty="0" smtClean="0"/>
              <a:t> зёрна из колосьев пшеницы, овса, ячменя. В городе</a:t>
            </a:r>
          </a:p>
          <a:p>
            <a:r>
              <a:rPr lang="ru-RU" sz="2400" b="1" dirty="0" smtClean="0"/>
              <a:t>хлеб не сеют. Воробьи подбирают крошки на дороге.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4572008"/>
            <a:ext cx="880427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В Америке не было воробьёв. Их привезли переселенцы из</a:t>
            </a:r>
          </a:p>
          <a:p>
            <a:r>
              <a:rPr lang="ru-RU" sz="2400" b="1" dirty="0" smtClean="0"/>
              <a:t>Англии, в чириканье воробьёв им слышалось что-то родное.</a:t>
            </a:r>
          </a:p>
          <a:p>
            <a:r>
              <a:rPr lang="ru-RU" sz="2400" b="1" dirty="0" smtClean="0"/>
              <a:t>Город был не город без воробья. И правда! Трудно представить </a:t>
            </a:r>
          </a:p>
          <a:p>
            <a:r>
              <a:rPr lang="ru-RU" sz="2400" b="1" dirty="0" smtClean="0"/>
              <a:t>музыку весны в городе без звонких воробьиных голосов.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Мои документы\Мои рисунки\рамочки\Рисунок31.png"/>
          <p:cNvPicPr>
            <a:picLocks noChangeAspect="1" noChangeArrowheads="1"/>
          </p:cNvPicPr>
          <p:nvPr/>
        </p:nvPicPr>
        <p:blipFill>
          <a:blip r:embed="rId2"/>
          <a:srcRect l="11126" t="9375" r="10960" b="10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28662" y="2285992"/>
            <a:ext cx="38667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(не)прижилась</a:t>
            </a:r>
          </a:p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(не)сеют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571480"/>
            <a:ext cx="682180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Раскройте скобки, объясните </a:t>
            </a:r>
          </a:p>
          <a:p>
            <a:r>
              <a:rPr lang="ru-RU" sz="4000" b="1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написание </a:t>
            </a:r>
            <a:r>
              <a:rPr lang="ru-RU" sz="4000" b="1" cap="none" spc="0" dirty="0" smtClean="0">
                <a:ln w="28575" cmpd="sng">
                  <a:solidFill>
                    <a:srgbClr val="7030A0">
                      <a:alpha val="55000"/>
                    </a:srgb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слов:</a:t>
            </a:r>
            <a:endParaRPr lang="ru-RU" sz="4000" b="1" cap="none" spc="0" dirty="0">
              <a:ln w="28575" cmpd="sng">
                <a:solidFill>
                  <a:srgbClr val="7030A0">
                    <a:alpha val="55000"/>
                  </a:srgb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2285992"/>
            <a:ext cx="43284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не</a:t>
            </a:r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прижилась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3000372"/>
            <a:ext cx="28800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0070C0"/>
                </a:solidFill>
              </a:rPr>
              <a:t>- не</a:t>
            </a:r>
            <a:r>
              <a:rPr lang="ru-RU" sz="4400" b="1" dirty="0" smtClean="0">
                <a:ln>
                  <a:solidFill>
                    <a:srgbClr val="00B0F0"/>
                  </a:solidFill>
                </a:ln>
                <a:solidFill>
                  <a:srgbClr val="C00000"/>
                </a:solidFill>
              </a:rPr>
              <a:t> сеют 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034" y="4714884"/>
            <a:ext cx="8139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Не с глаголами пишутся раздельно!</a:t>
            </a:r>
            <a:endParaRPr lang="ru-RU" sz="40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Мои документы\Мои рисунки\рамочки\Рисунок31.png"/>
          <p:cNvPicPr>
            <a:picLocks noChangeAspect="1" noChangeArrowheads="1"/>
          </p:cNvPicPr>
          <p:nvPr/>
        </p:nvPicPr>
        <p:blipFill>
          <a:blip r:embed="rId2"/>
          <a:srcRect l="11126" t="9375" r="10960" b="10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1643050"/>
            <a:ext cx="385765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ла_ка</a:t>
            </a:r>
            <a:endParaRPr lang="ru-RU" sz="36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</a:endParaRPr>
          </a:p>
          <a:p>
            <a:r>
              <a:rPr lang="ru-RU" sz="3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кро_</a:t>
            </a:r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ru-RU" sz="3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ки</a:t>
            </a:r>
            <a:endParaRPr lang="ru-RU" sz="36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</a:endParaRPr>
          </a:p>
          <a:p>
            <a:r>
              <a:rPr lang="ru-RU" sz="3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д_мовой</a:t>
            </a:r>
            <a:endParaRPr lang="ru-RU" sz="36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</a:endParaRPr>
          </a:p>
          <a:p>
            <a:r>
              <a:rPr lang="ru-RU" sz="3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и</a:t>
            </a:r>
            <a:r>
              <a:rPr lang="ru-RU" sz="36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ску_ные</a:t>
            </a:r>
            <a:endParaRPr lang="ru-RU" sz="3600" b="1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</a:endParaRPr>
          </a:p>
          <a:p>
            <a:r>
              <a:rPr lang="ru-RU" sz="3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но_</a:t>
            </a:r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ru-RU" sz="3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ка</a:t>
            </a:r>
            <a:endParaRPr lang="ru-RU" sz="36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</a:endParaRPr>
          </a:p>
          <a:p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не </a:t>
            </a:r>
            <a:r>
              <a:rPr lang="ru-RU" sz="3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приж_лась</a:t>
            </a:r>
            <a:endParaRPr lang="ru-RU" sz="36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</a:endParaRPr>
          </a:p>
          <a:p>
            <a:r>
              <a:rPr lang="ru-RU" sz="3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перес_ленцы</a:t>
            </a:r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ru-RU" sz="36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п_левой</a:t>
            </a:r>
            <a:r>
              <a:rPr lang="ru-RU" sz="3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642918"/>
            <a:ext cx="849867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600" b="1" dirty="0" smtClean="0">
                <a:ln w="11430">
                  <a:solidFill>
                    <a:srgbClr val="FF0000"/>
                  </a:solidFill>
                </a:ln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Вставьте пропущенные буквы и объясни-</a:t>
            </a:r>
          </a:p>
          <a:p>
            <a:r>
              <a:rPr lang="ru-RU" sz="3600" b="1" dirty="0" smtClean="0">
                <a:ln w="11430">
                  <a:solidFill>
                    <a:srgbClr val="FF0000"/>
                  </a:solidFill>
                </a:ln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</a:t>
            </a:r>
            <a:r>
              <a:rPr lang="ru-RU" sz="36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 их написание:</a:t>
            </a:r>
            <a:endParaRPr lang="ru-RU" sz="3600" b="1" cap="none" spc="0" dirty="0">
              <a:ln w="11430">
                <a:solidFill>
                  <a:srgbClr val="FF0000"/>
                </a:solidFill>
              </a:ln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928662" y="1643050"/>
            <a:ext cx="31147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err="1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п</a:t>
            </a:r>
            <a:endParaRPr lang="ru-RU" sz="36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2214554"/>
            <a:ext cx="7143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ш</a:t>
            </a:r>
            <a:r>
              <a:rPr lang="ru-RU" sz="36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 </a:t>
            </a:r>
            <a:endParaRPr lang="ru-RU" sz="36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2714620"/>
            <a:ext cx="7143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36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36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42976" y="3286124"/>
            <a:ext cx="7143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с</a:t>
            </a:r>
            <a:r>
              <a:rPr lang="ru-RU" sz="36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 </a:t>
            </a:r>
            <a:endParaRPr lang="ru-RU" sz="36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57224" y="3857628"/>
            <a:ext cx="7143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ж </a:t>
            </a:r>
            <a:endParaRPr lang="ru-RU" sz="36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28794" y="4429132"/>
            <a:ext cx="7143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и </a:t>
            </a:r>
            <a:endParaRPr lang="ru-RU" sz="36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28728" y="4929198"/>
            <a:ext cx="7143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е</a:t>
            </a:r>
            <a:r>
              <a:rPr lang="ru-RU" sz="36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 </a:t>
            </a:r>
            <a:endParaRPr lang="ru-RU" sz="36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5500702"/>
            <a:ext cx="5715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о</a:t>
            </a:r>
            <a:r>
              <a:rPr lang="ru-RU" sz="36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 </a:t>
            </a:r>
            <a:endParaRPr lang="ru-RU" sz="36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00232" y="1643050"/>
            <a:ext cx="16674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ла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ы </a:t>
            </a:r>
            <a:endParaRPr lang="ru-RU" sz="3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57422" y="2214554"/>
            <a:ext cx="21355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кро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ш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ит </a:t>
            </a:r>
            <a:endParaRPr lang="ru-RU" sz="3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14612" y="2786058"/>
            <a:ext cx="17145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д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 </a:t>
            </a:r>
            <a:endParaRPr lang="ru-RU" sz="3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3357562"/>
            <a:ext cx="219348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иску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ен </a:t>
            </a:r>
            <a:endParaRPr lang="ru-RU" sz="3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43108" y="3857628"/>
            <a:ext cx="26100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но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ж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енька </a:t>
            </a:r>
            <a:endParaRPr lang="ru-RU" sz="3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643306" y="4429132"/>
            <a:ext cx="473719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ж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ть,   </a:t>
            </a:r>
            <a:r>
              <a:rPr lang="ru-RU" sz="3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жи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пиши с </a:t>
            </a:r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endParaRPr lang="ru-RU" sz="3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00430" y="4929198"/>
            <a:ext cx="235745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с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лятся </a:t>
            </a:r>
            <a:endParaRPr lang="ru-RU" sz="3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71736" y="5429264"/>
            <a:ext cx="164307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п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ле </a:t>
            </a:r>
            <a:endParaRPr lang="ru-RU" sz="3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7" grpId="0"/>
      <p:bldP spid="16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Мои документы\Мои рисунки\рамочки\Рисунок31.png"/>
          <p:cNvPicPr>
            <a:picLocks noChangeAspect="1" noChangeArrowheads="1"/>
          </p:cNvPicPr>
          <p:nvPr/>
        </p:nvPicPr>
        <p:blipFill>
          <a:blip r:embed="rId2"/>
          <a:srcRect l="11126" t="9375" r="10960" b="10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85984" y="1643050"/>
            <a:ext cx="4572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4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</a:endParaRPr>
          </a:p>
          <a:p>
            <a:r>
              <a:rPr lang="ru-RU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колос_ев</a:t>
            </a:r>
            <a:endParaRPr lang="ru-RU" sz="4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</a:endParaRPr>
          </a:p>
          <a:p>
            <a:r>
              <a:rPr lang="ru-RU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чирикан_е</a:t>
            </a: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ru-RU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вороб_и</a:t>
            </a: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</a:rPr>
              <a:t> </a:t>
            </a:r>
            <a:endParaRPr lang="ru-RU" sz="4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868" y="2357430"/>
            <a:ext cx="7143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ь </a:t>
            </a:r>
            <a:endParaRPr lang="ru-RU" sz="44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3000372"/>
            <a:ext cx="7143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ь </a:t>
            </a:r>
            <a:endParaRPr lang="ru-RU" sz="44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3643314"/>
            <a:ext cx="7143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>
                  <a:solidFill>
                    <a:srgbClr val="0070C0"/>
                  </a:solidFill>
                </a:ln>
                <a:solidFill>
                  <a:srgbClr val="C00000"/>
                </a:solidFill>
              </a:rPr>
              <a:t>ь </a:t>
            </a:r>
            <a:endParaRPr lang="ru-RU" sz="4400" b="1" cap="none" spc="0" dirty="0">
              <a:ln w="11430">
                <a:solidFill>
                  <a:srgbClr val="0070C0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542</Words>
  <PresentationFormat>Экран (4:3)</PresentationFormat>
  <Paragraphs>112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63</cp:revision>
  <dcterms:modified xsi:type="dcterms:W3CDTF">2011-10-18T02:07:22Z</dcterms:modified>
</cp:coreProperties>
</file>