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1" r:id="rId4"/>
    <p:sldId id="269" r:id="rId5"/>
    <p:sldId id="262" r:id="rId6"/>
    <p:sldId id="263" r:id="rId7"/>
    <p:sldId id="264" r:id="rId8"/>
    <p:sldId id="270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rivet.ru/community/ylubka_vprivete" TargetMode="External"/><Relationship Id="rId5" Type="http://schemas.openxmlformats.org/officeDocument/2006/relationships/hyperlink" Target="http://i081.radikal.ru/1009/e4/82335e110179.jpg" TargetMode="External"/><Relationship Id="rId4" Type="http://schemas.openxmlformats.org/officeDocument/2006/relationships/hyperlink" Target="http://artgrafica.net/uploads/posts/2010-06/1276620634_ramka-s-sobakoi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85984" y="1357298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</a:rPr>
              <a:t>Изложение</a:t>
            </a:r>
            <a:endParaRPr lang="ru-RU" sz="7200" b="1" i="1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571744"/>
            <a:ext cx="658250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>
                  <a:solidFill>
                    <a:srgbClr val="C00000"/>
                  </a:solidFill>
                </a:ln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Преданность друга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8501122" cy="62865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792961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r>
              <a:rPr lang="ru-RU" b="1" dirty="0" smtClean="0"/>
              <a:t>УДК 373.167.1</a:t>
            </a:r>
            <a:r>
              <a:rPr lang="en-US" b="1" dirty="0" smtClean="0"/>
              <a:t>    (075.3)</a:t>
            </a:r>
            <a:endParaRPr lang="ru-RU" b="1" dirty="0" smtClean="0"/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</a:t>
            </a:r>
            <a:r>
              <a:rPr lang="en-US" b="1" dirty="0" smtClean="0"/>
              <a:t>4</a:t>
            </a:r>
            <a:r>
              <a:rPr lang="ru-RU" b="1" dirty="0" smtClean="0"/>
              <a:t>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</a:t>
            </a:r>
            <a:r>
              <a:rPr lang="en-US" b="1" dirty="0" smtClean="0"/>
              <a:t>1 </a:t>
            </a:r>
            <a:r>
              <a:rPr lang="ru-RU" b="1" dirty="0" smtClean="0"/>
              <a:t>. – 304 с.</a:t>
            </a:r>
          </a:p>
          <a:p>
            <a:r>
              <a:rPr lang="ru-RU" b="1" dirty="0" smtClean="0"/>
              <a:t>Фото – </a:t>
            </a:r>
            <a:r>
              <a:rPr lang="en-US" b="1" dirty="0" smtClean="0"/>
              <a:t>pttx://www.google. </a:t>
            </a:r>
            <a:endParaRPr lang="ru-RU" b="1" dirty="0" smtClean="0"/>
          </a:p>
          <a:p>
            <a:r>
              <a:rPr lang="en-US" b="1" dirty="0" smtClean="0">
                <a:hlinkClick r:id="rId4"/>
              </a:rPr>
              <a:t>http://artgrafica.net/uploads/posts/2010-06/1276620634_ramka-s-sobakoi.jpg</a:t>
            </a:r>
            <a:endParaRPr lang="ru-RU" b="1" dirty="0" smtClean="0"/>
          </a:p>
          <a:p>
            <a:r>
              <a:rPr lang="en-US" b="1" dirty="0" smtClean="0">
                <a:hlinkClick r:id="rId5"/>
              </a:rPr>
              <a:t>http://i081.radikal.ru/1009/e4/82335e110179.jpg</a:t>
            </a:r>
            <a:r>
              <a:rPr lang="ru-RU" b="1" dirty="0" smtClean="0"/>
              <a:t> </a:t>
            </a:r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857620" y="407194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СГОД </a:t>
            </a:r>
            <a:r>
              <a:rPr lang="ru-RU" sz="2800" b="1" dirty="0">
                <a:solidFill>
                  <a:srgbClr val="00B05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00B050"/>
                </a:solidFill>
              </a:rPr>
              <a:t>Алматинской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Семёнова Елена Васильевна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928934"/>
            <a:ext cx="49749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hlinkClick r:id="rId6"/>
              </a:rPr>
              <a:t>http://privet.ru/community/ylubka_vprivete</a:t>
            </a:r>
            <a:endParaRPr lang="ru-RU" b="1" dirty="0" smtClean="0"/>
          </a:p>
          <a:p>
            <a:r>
              <a:rPr lang="en-US" b="1" dirty="0" smtClean="0">
                <a:solidFill>
                  <a:srgbClr val="3366FF"/>
                </a:solidFill>
              </a:rPr>
              <a:t>ttp://</a:t>
            </a:r>
            <a:r>
              <a:rPr lang="en-US" b="1" smtClean="0">
                <a:solidFill>
                  <a:srgbClr val="3366FF"/>
                </a:solidFill>
              </a:rPr>
              <a:t>www.doggies.ru/articles/funstories/riddles/</a:t>
            </a:r>
            <a:endParaRPr lang="ru-RU" b="1" smtClean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ka-detskaya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57356" y="1928802"/>
            <a:ext cx="60722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 тени под деревом лежит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И двор и сад наш сторожит.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Не то что настоящий вор -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Прохожий не зайдёт во двор.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А нас он любит, признаёт,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Учтиво лапу подаёт.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000108"/>
            <a:ext cx="5378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загадку:</a:t>
            </a:r>
            <a:endParaRPr lang="ru-RU" sz="5400" b="1" cap="none" spc="5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rgbClr val="FF00FF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clipart-4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7997" y="1296919"/>
            <a:ext cx="3048006" cy="4264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8501122" cy="62865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43108" y="357166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2683" y="1285860"/>
            <a:ext cx="8673785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Овечья отара паслась далеко в горах. Неожиданно</a:t>
            </a:r>
          </a:p>
          <a:p>
            <a:r>
              <a:rPr lang="ru-RU" sz="2800" b="1" dirty="0" smtClean="0"/>
              <a:t>пастух потерял сознание. Собака, сторожившая отару,</a:t>
            </a:r>
          </a:p>
          <a:p>
            <a:r>
              <a:rPr lang="ru-RU" sz="2800" b="1" dirty="0" smtClean="0"/>
              <a:t>проявила редкую сообразительность. Сначала она</a:t>
            </a:r>
          </a:p>
          <a:p>
            <a:r>
              <a:rPr lang="ru-RU" sz="2800" b="1" dirty="0" smtClean="0"/>
              <a:t>загнала овец в стойло. Потом вернулась обратно на</a:t>
            </a:r>
          </a:p>
          <a:p>
            <a:r>
              <a:rPr lang="ru-RU" sz="2800" b="1" dirty="0" smtClean="0"/>
              <a:t>пастбище и потащила своего хозяина вниз, к селе-</a:t>
            </a:r>
          </a:p>
          <a:p>
            <a:r>
              <a:rPr lang="ru-RU" sz="2800" b="1" dirty="0" err="1" smtClean="0"/>
              <a:t>нию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   Вскоре жители горного селения увидели, что собака</a:t>
            </a:r>
          </a:p>
          <a:p>
            <a:r>
              <a:rPr lang="ru-RU" sz="2800" b="1" dirty="0" smtClean="0"/>
              <a:t>приволокла потерявшего сознание человека к порогу</a:t>
            </a:r>
          </a:p>
          <a:p>
            <a:r>
              <a:rPr lang="ru-RU" sz="2800" b="1" dirty="0" smtClean="0"/>
              <a:t>дома. Соседи сразу же послали за доктором. Пастуха</a:t>
            </a:r>
          </a:p>
          <a:p>
            <a:r>
              <a:rPr lang="ru-RU" sz="2800" b="1" dirty="0" smtClean="0"/>
              <a:t>увезли в больницу. Он пролежал там неделю. А </a:t>
            </a:r>
            <a:r>
              <a:rPr lang="ru-RU" sz="2800" b="1" dirty="0" err="1" smtClean="0"/>
              <a:t>соба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ка</a:t>
            </a:r>
            <a:r>
              <a:rPr lang="ru-RU" sz="2800" b="1" dirty="0" smtClean="0"/>
              <a:t> всё это время сторожила отару. Ни одна овца не </a:t>
            </a:r>
          </a:p>
          <a:p>
            <a:r>
              <a:rPr lang="ru-RU" sz="2800" b="1" dirty="0" smtClean="0"/>
              <a:t>потерялась.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14290"/>
            <a:ext cx="8501122" cy="62865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00166" y="500042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571612"/>
            <a:ext cx="8358246" cy="39703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Где паслась овечья отара?</a:t>
            </a:r>
            <a:endParaRPr lang="ru-RU" sz="3600" b="1" cap="none" spc="0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Что случилось с пастухом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Какую сообразительность проявила со-</a:t>
            </a:r>
          </a:p>
          <a:p>
            <a:r>
              <a:rPr lang="ru-RU" sz="36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   бака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Как жители селения помогли пастуху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? </a:t>
            </a:r>
          </a:p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Почему из отары не потерялась ни   од-</a:t>
            </a:r>
          </a:p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    на овца?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14290"/>
            <a:ext cx="8501122" cy="64294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14414" y="21429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1142984"/>
            <a:ext cx="867378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Овечья отара паслась далеко в горах. Неожиданно</a:t>
            </a:r>
          </a:p>
          <a:p>
            <a:r>
              <a:rPr lang="ru-RU" sz="2800" b="1" dirty="0" smtClean="0"/>
              <a:t>пастух потерял сознание. Собака, сторожившая отару,</a:t>
            </a:r>
          </a:p>
          <a:p>
            <a:r>
              <a:rPr lang="ru-RU" sz="2800" b="1" dirty="0" smtClean="0"/>
              <a:t> проявила редкую сообразительность. Сначала она</a:t>
            </a:r>
          </a:p>
          <a:p>
            <a:r>
              <a:rPr lang="ru-RU" sz="2800" b="1" dirty="0" smtClean="0"/>
              <a:t> загнала овец в стойло. Потом вернулась обратно на</a:t>
            </a:r>
          </a:p>
          <a:p>
            <a:r>
              <a:rPr lang="ru-RU" sz="2800" b="1" dirty="0" smtClean="0"/>
              <a:t> пастбище и потащила своего хозяина вниз, к селе-</a:t>
            </a:r>
          </a:p>
          <a:p>
            <a:r>
              <a:rPr lang="ru-RU" sz="2800" b="1" dirty="0" smtClean="0"/>
              <a:t> </a:t>
            </a:r>
            <a:r>
              <a:rPr lang="ru-RU" sz="2800" b="1" dirty="0" err="1" smtClean="0"/>
              <a:t>нию</a:t>
            </a:r>
            <a:r>
              <a:rPr lang="ru-RU" sz="2800" b="1" dirty="0" smtClean="0"/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3714752"/>
            <a:ext cx="872142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Вскоре жители горного селения увидели, что собака</a:t>
            </a:r>
          </a:p>
          <a:p>
            <a:r>
              <a:rPr lang="ru-RU" sz="2800" b="1" dirty="0" smtClean="0"/>
              <a:t> приволокла потерявшего сознание человека к порогу</a:t>
            </a:r>
          </a:p>
          <a:p>
            <a:r>
              <a:rPr lang="ru-RU" sz="2800" b="1" dirty="0" smtClean="0"/>
              <a:t> дома. Соседи сразу же послали за доктором. Пастуха</a:t>
            </a:r>
          </a:p>
          <a:p>
            <a:r>
              <a:rPr lang="ru-RU" sz="2800" b="1" dirty="0" smtClean="0"/>
              <a:t> увезли в больницу. Он пролежал там неделю. А </a:t>
            </a:r>
            <a:r>
              <a:rPr lang="ru-RU" sz="2800" b="1" dirty="0" err="1" smtClean="0"/>
              <a:t>соба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 </a:t>
            </a:r>
            <a:r>
              <a:rPr lang="ru-RU" sz="2800" b="1" dirty="0" err="1" smtClean="0"/>
              <a:t>ка</a:t>
            </a:r>
            <a:r>
              <a:rPr lang="ru-RU" sz="2800" b="1" dirty="0" smtClean="0"/>
              <a:t> всё это время сторожила отару. Ни одна овца не </a:t>
            </a:r>
          </a:p>
          <a:p>
            <a:r>
              <a:rPr lang="ru-RU" sz="2800" b="1" dirty="0" smtClean="0"/>
              <a:t> потерялась.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8501122" cy="62865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4296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2683" y="1285860"/>
            <a:ext cx="8673785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веч</a:t>
            </a:r>
            <a:r>
              <a:rPr lang="ru-RU" sz="2800" b="1" dirty="0" smtClean="0">
                <a:solidFill>
                  <a:srgbClr val="C00000"/>
                </a:solidFill>
              </a:rPr>
              <a:t>ь</a:t>
            </a:r>
            <a:r>
              <a:rPr lang="ru-RU" sz="2800" b="1" dirty="0" smtClean="0"/>
              <a:t>я отара п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слась д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ко в г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рах. Неож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данно</a:t>
            </a:r>
          </a:p>
          <a:p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стух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т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рял с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знание. С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бака, ст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вшая отару,</a:t>
            </a:r>
          </a:p>
          <a:p>
            <a:r>
              <a:rPr lang="ru-RU" sz="2800" b="1" dirty="0" smtClean="0"/>
              <a:t>про</a:t>
            </a:r>
            <a:r>
              <a:rPr lang="ru-RU" sz="2800" b="1" dirty="0" smtClean="0">
                <a:solidFill>
                  <a:srgbClr val="C00000"/>
                </a:solidFill>
              </a:rPr>
              <a:t>я</a:t>
            </a:r>
            <a:r>
              <a:rPr lang="ru-RU" sz="2800" b="1" dirty="0" smtClean="0"/>
              <a:t>вила ре</a:t>
            </a:r>
            <a:r>
              <a:rPr lang="ru-RU" sz="2800" b="1" dirty="0" smtClean="0"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кую сообразительность. Сн</a:t>
            </a:r>
            <a:r>
              <a:rPr lang="ru-RU" sz="2800" b="1" u="sng" dirty="0" smtClean="0"/>
              <a:t>а</a:t>
            </a:r>
            <a:r>
              <a:rPr lang="ru-RU" sz="2800" b="1" dirty="0" smtClean="0"/>
              <a:t>чал</a:t>
            </a:r>
            <a:r>
              <a:rPr lang="ru-RU" sz="2800" b="1" u="sng" dirty="0" smtClean="0"/>
              <a:t>а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на</a:t>
            </a:r>
          </a:p>
          <a:p>
            <a:r>
              <a:rPr lang="ru-RU" sz="2800" b="1" dirty="0" smtClean="0"/>
              <a:t>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гн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ла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вец в стойло. Потом вернулась обратно на</a:t>
            </a:r>
          </a:p>
          <a:p>
            <a:r>
              <a:rPr lang="ru-RU" sz="2800" b="1" dirty="0" smtClean="0"/>
              <a:t>пас</a:t>
            </a:r>
            <a:r>
              <a:rPr lang="ru-RU" sz="2800" b="1" dirty="0" smtClean="0">
                <a:solidFill>
                  <a:srgbClr val="C00000"/>
                </a:solidFill>
              </a:rPr>
              <a:t>т</a:t>
            </a:r>
            <a:r>
              <a:rPr lang="ru-RU" sz="2800" b="1" dirty="0" smtClean="0"/>
              <a:t>бище и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т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щила св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u="sng" dirty="0" smtClean="0"/>
              <a:t>его</a:t>
            </a:r>
            <a:r>
              <a:rPr lang="ru-RU" sz="2800" b="1" dirty="0" smtClean="0"/>
              <a:t> хозяина вни</a:t>
            </a:r>
            <a:r>
              <a:rPr lang="ru-RU" sz="2800" b="1" dirty="0" smtClean="0">
                <a:solidFill>
                  <a:srgbClr val="C00000"/>
                </a:solidFill>
              </a:rPr>
              <a:t>з</a:t>
            </a:r>
            <a:r>
              <a:rPr lang="ru-RU" sz="2800" b="1" dirty="0" smtClean="0"/>
              <a:t>, к с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ле-</a:t>
            </a:r>
          </a:p>
          <a:p>
            <a:r>
              <a:rPr lang="ru-RU" sz="2800" b="1" dirty="0" err="1" smtClean="0"/>
              <a:t>нию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   Вскоре 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тели горн</a:t>
            </a:r>
            <a:r>
              <a:rPr lang="ru-RU" sz="2800" b="1" dirty="0" smtClean="0">
                <a:solidFill>
                  <a:srgbClr val="C00000"/>
                </a:solidFill>
              </a:rPr>
              <a:t>ого</a:t>
            </a:r>
            <a:r>
              <a:rPr lang="ru-RU" sz="2800" b="1" dirty="0" smtClean="0"/>
              <a:t> с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ления ув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д</a:t>
            </a:r>
            <a:r>
              <a:rPr lang="ru-RU" sz="2800" b="1" u="sng" dirty="0" smtClean="0"/>
              <a:t>е</a:t>
            </a:r>
            <a:r>
              <a:rPr lang="ru-RU" sz="2800" b="1" dirty="0" smtClean="0"/>
              <a:t>ли, что собака</a:t>
            </a:r>
          </a:p>
          <a:p>
            <a:r>
              <a:rPr lang="ru-RU" sz="2800" b="1" dirty="0" smtClean="0"/>
              <a:t>прив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кла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т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рявш</a:t>
            </a:r>
            <a:r>
              <a:rPr lang="ru-RU" sz="2800" b="1" dirty="0" smtClean="0">
                <a:solidFill>
                  <a:srgbClr val="C00000"/>
                </a:solidFill>
              </a:rPr>
              <a:t>его</a:t>
            </a:r>
            <a:r>
              <a:rPr lang="ru-RU" sz="2800" b="1" dirty="0" smtClean="0"/>
              <a:t> с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знание человека к п</a:t>
            </a:r>
            <a:r>
              <a:rPr lang="ru-RU" sz="2800" b="1" u="sng" dirty="0" smtClean="0"/>
              <a:t>оро</a:t>
            </a:r>
            <a:r>
              <a:rPr lang="ru-RU" sz="2800" b="1" dirty="0" smtClean="0"/>
              <a:t>гу</a:t>
            </a:r>
          </a:p>
          <a:p>
            <a:r>
              <a:rPr lang="ru-RU" sz="2800" b="1" dirty="0" smtClean="0"/>
              <a:t>дома. Соседи сразу же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слали за доктор</a:t>
            </a:r>
            <a:r>
              <a:rPr lang="ru-RU" sz="2800" b="1" dirty="0" smtClean="0">
                <a:solidFill>
                  <a:srgbClr val="C00000"/>
                </a:solidFill>
              </a:rPr>
              <a:t>ом</a:t>
            </a:r>
            <a:r>
              <a:rPr lang="ru-RU" sz="2800" b="1" dirty="0" smtClean="0"/>
              <a:t>. П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стуха</a:t>
            </a:r>
          </a:p>
          <a:p>
            <a:r>
              <a:rPr lang="ru-RU" sz="2800" b="1" dirty="0" smtClean="0"/>
              <a:t>ув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зли в б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льницу. Он пр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жал там неделю. А </a:t>
            </a:r>
            <a:r>
              <a:rPr lang="ru-RU" sz="2800" b="1" dirty="0" err="1" smtClean="0"/>
              <a:t>соба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ка</a:t>
            </a:r>
            <a:r>
              <a:rPr lang="ru-RU" sz="2800" b="1" dirty="0" smtClean="0"/>
              <a:t> всё это время ст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ла отару. Ни одна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вца не </a:t>
            </a:r>
          </a:p>
          <a:p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т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рялась.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t="8331" b="62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Рисунок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8501122" cy="62865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42910" y="357166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AD13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>
                <a:solidFill>
                  <a:schemeClr val="tx1"/>
                </a:solidFill>
              </a:ln>
              <a:solidFill>
                <a:srgbClr val="AD13B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1142984"/>
            <a:ext cx="826335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Беда с пастухом.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Помощь собаки пастуху.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В отаре без потерь.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4000504"/>
            <a:ext cx="835414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Слова для справок: </a:t>
            </a:r>
            <a:r>
              <a:rPr lang="ru-RU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неожиданно,</a:t>
            </a:r>
          </a:p>
          <a:p>
            <a:r>
              <a:rPr lang="ru-RU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ообразительность, вскоре, по-</a:t>
            </a:r>
          </a:p>
          <a:p>
            <a:r>
              <a:rPr lang="ru-RU" sz="4400" b="1" dirty="0" smtClean="0">
                <a:ln w="17780" cmpd="sng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том.</a:t>
            </a:r>
            <a:endParaRPr lang="ru-RU" sz="4400" b="1" cap="none" spc="0" dirty="0">
              <a:ln w="17780" cmpd="sng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479</Words>
  <PresentationFormat>Экран (4:3)</PresentationFormat>
  <Paragraphs>73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32</cp:revision>
  <dcterms:modified xsi:type="dcterms:W3CDTF">2011-08-15T02:31:36Z</dcterms:modified>
</cp:coreProperties>
</file>