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67" r:id="rId4"/>
    <p:sldId id="264" r:id="rId5"/>
    <p:sldId id="265" r:id="rId6"/>
    <p:sldId id="259" r:id="rId7"/>
    <p:sldId id="270" r:id="rId8"/>
    <p:sldId id="272" r:id="rId9"/>
    <p:sldId id="273" r:id="rId10"/>
    <p:sldId id="27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5521311_zajjchiki-kopi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" y="0"/>
            <a:ext cx="913877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1802" y="571480"/>
            <a:ext cx="5262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1857364"/>
            <a:ext cx="5786478" cy="15696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Смельчак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6" y="0"/>
            <a:ext cx="91124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1571612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FF00FF"/>
                  </a:solidFill>
                </a:ln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FF00FF"/>
                </a:solidFill>
              </a:ln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643182"/>
            <a:ext cx="710656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/>
              <a:t> На </a:t>
            </a:r>
            <a:r>
              <a:rPr lang="ru-RU" sz="4800" b="1" dirty="0" smtClean="0"/>
              <a:t>берегу озера.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 Заяц </a:t>
            </a:r>
            <a:r>
              <a:rPr lang="ru-RU" sz="4800" b="1" dirty="0" smtClean="0"/>
              <a:t>плывёт на собаке!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 Заяц </a:t>
            </a:r>
            <a:r>
              <a:rPr lang="ru-RU" sz="4800" b="1" dirty="0" smtClean="0"/>
              <a:t>рванул на сушу.</a:t>
            </a:r>
            <a:endParaRPr lang="ru-RU" sz="4800" b="1" dirty="0"/>
          </a:p>
        </p:txBody>
      </p:sp>
      <p:pic>
        <p:nvPicPr>
          <p:cNvPr id="6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4143380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(стр.79)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6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5357826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lipart-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1643050"/>
            <a:ext cx="2903248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6" y="0"/>
            <a:ext cx="91124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785926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 хозяином дружит,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 сторожит,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Живёт под крылечком,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Хвост колечком.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5072074"/>
            <a:ext cx="29156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собака</a:t>
            </a:r>
            <a:endParaRPr lang="ru-RU" sz="7200" b="1" cap="none" spc="0" dirty="0">
              <a:ln w="38100">
                <a:solidFill>
                  <a:srgbClr val="92D05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755157"/>
            <a:ext cx="4714908" cy="40413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pic>
        <p:nvPicPr>
          <p:cNvPr id="4" name="Picture 12" descr="0f28adfbf424420cd7edf81b200eaf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500298" y="1056321"/>
            <a:ext cx="4000528" cy="423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857364"/>
            <a:ext cx="91440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 что за зверь лесной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Встал, как столбик, под</a:t>
            </a:r>
            <a:r>
              <a:rPr lang="ru-RU" sz="4800" b="1" dirty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сосной?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стоит среди травы – 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Уши больше головы.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072074"/>
            <a:ext cx="20136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заяц</a:t>
            </a:r>
            <a:endParaRPr lang="ru-RU" sz="7200" b="1" cap="none" spc="0" dirty="0">
              <a:ln w="38100">
                <a:solidFill>
                  <a:schemeClr val="tx2">
                    <a:lumMod val="40000"/>
                    <a:lumOff val="6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142984"/>
            <a:ext cx="7830092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На охоте гончая выгнала зайца к озеру.</a:t>
            </a:r>
          </a:p>
          <a:p>
            <a:r>
              <a:rPr lang="ru-RU" sz="2800" b="1" dirty="0" smtClean="0"/>
              <a:t>Заяц метнулся из стороны в сторону. </a:t>
            </a:r>
          </a:p>
          <a:p>
            <a:r>
              <a:rPr lang="ru-RU" sz="2800" b="1" dirty="0" smtClean="0"/>
              <a:t>Везде худо. Он прыгнул в озеро и поплыл. </a:t>
            </a:r>
          </a:p>
          <a:p>
            <a:r>
              <a:rPr lang="ru-RU" sz="2800" b="1" dirty="0" smtClean="0"/>
              <a:t>Собака за ним. </a:t>
            </a:r>
          </a:p>
          <a:p>
            <a:r>
              <a:rPr lang="ru-RU" sz="2800" b="1" dirty="0" smtClean="0"/>
              <a:t>     Видит заяц – нет спасения. Он круто повернул</a:t>
            </a:r>
          </a:p>
          <a:p>
            <a:r>
              <a:rPr lang="ru-RU" sz="2800" b="1" dirty="0" smtClean="0"/>
              <a:t>назад и прыгнул на спину собаке. Заяц верхом</a:t>
            </a:r>
          </a:p>
          <a:p>
            <a:r>
              <a:rPr lang="ru-RU" sz="2800" b="1" dirty="0" smtClean="0"/>
              <a:t> на собаке!</a:t>
            </a:r>
          </a:p>
          <a:p>
            <a:r>
              <a:rPr lang="ru-RU" sz="2800" b="1" dirty="0" smtClean="0"/>
              <a:t>     Собака поплыла к берегу. Там она достанет</a:t>
            </a:r>
          </a:p>
          <a:p>
            <a:r>
              <a:rPr lang="ru-RU" sz="2800" b="1" dirty="0" smtClean="0"/>
              <a:t>зайца! Осталось несколько метров. Заяц  как </a:t>
            </a:r>
          </a:p>
          <a:p>
            <a:r>
              <a:rPr lang="ru-RU" sz="2800" b="1" dirty="0" smtClean="0"/>
              <a:t>рванёт с собачьей спины на сушу. Только его и </a:t>
            </a:r>
          </a:p>
          <a:p>
            <a:r>
              <a:rPr lang="ru-RU" sz="2800" b="1" dirty="0" smtClean="0"/>
              <a:t>видели. А ещё говорят, зайцы  трусы!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428604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357166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вопросы.</a:t>
            </a:r>
            <a:endParaRPr lang="ru-RU" sz="4800" b="0" cap="none" spc="0" dirty="0">
              <a:ln w="10160">
                <a:solidFill>
                  <a:srgbClr val="7030A0"/>
                </a:solidFill>
                <a:prstDash val="solid"/>
              </a:ln>
              <a:solidFill>
                <a:srgbClr val="00B0F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357298"/>
            <a:ext cx="8072462" cy="50167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  <a:sym typeface="Wingdings 2"/>
              </a:rPr>
              <a:t>Где происходили события</a:t>
            </a:r>
            <a:r>
              <a:rPr lang="ru-RU" sz="3200" b="1" cap="none" spc="0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  <a:sym typeface="Wingdings 2"/>
              </a:rPr>
              <a:t>Какой породы была собака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?</a:t>
            </a:r>
            <a:endParaRPr lang="ru-RU" sz="3200" b="1" dirty="0" smtClean="0">
              <a:ln w="19050" cmpd="sng">
                <a:solidFill>
                  <a:srgbClr val="00B0F0"/>
                </a:solidFill>
                <a:prstDash val="solid"/>
                <a:miter lim="800000"/>
              </a:ln>
              <a:solidFill>
                <a:srgbClr val="FF00FF"/>
              </a:solidFill>
              <a:effectLst/>
            </a:endParaRPr>
          </a:p>
          <a:p>
            <a:r>
              <a:rPr lang="ru-RU" sz="3200" b="1" cap="none" spc="0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Каково было зайцу, когда гончая </a:t>
            </a:r>
          </a:p>
          <a:p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  выгнала его к озеру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</a:rPr>
              <a:t>?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Что предпринял заяц</a:t>
            </a:r>
            <a:r>
              <a:rPr lang="ru-RU" sz="3200" b="1" cap="none" spc="0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</a:rPr>
              <a:t>?    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/>
                <a:sym typeface="Wingdings 2"/>
              </a:rPr>
              <a:t>Что произошло в воде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</a:rPr>
              <a:t>?</a:t>
            </a:r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На что рассчитывала собака?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А что же произошло в действительности?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     Какие качества проявил заяц в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FF00FF"/>
                </a:solidFill>
                <a:sym typeface="Wingdings 2"/>
              </a:rPr>
              <a:t>       сложной для него ситуации?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538" y="857232"/>
            <a:ext cx="691804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На охоте гончая выгнала зайца к озеру.</a:t>
            </a:r>
          </a:p>
          <a:p>
            <a:r>
              <a:rPr lang="ru-RU" sz="2800" b="1" dirty="0" smtClean="0"/>
              <a:t>Заяц метнулся из стороны в сторону. </a:t>
            </a:r>
          </a:p>
          <a:p>
            <a:r>
              <a:rPr lang="ru-RU" sz="2800" b="1" dirty="0" smtClean="0"/>
              <a:t>Везде худо. Он прыгнул в озеро и поплыл. </a:t>
            </a:r>
          </a:p>
          <a:p>
            <a:r>
              <a:rPr lang="ru-RU" sz="2800" b="1" dirty="0" smtClean="0"/>
              <a:t>Собака за ним.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2500306"/>
            <a:ext cx="766658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Видит заяц – нет спасения. Он круто повернул</a:t>
            </a:r>
          </a:p>
          <a:p>
            <a:r>
              <a:rPr lang="ru-RU" sz="2800" b="1" dirty="0" smtClean="0"/>
              <a:t>назад и прыгнул на спину собаке. Заяц верхом</a:t>
            </a:r>
          </a:p>
          <a:p>
            <a:r>
              <a:rPr lang="ru-RU" sz="2800" b="1" dirty="0" smtClean="0"/>
              <a:t>на собаке!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3786190"/>
            <a:ext cx="756098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Собака поплыла к берегу. Там она достанет</a:t>
            </a:r>
          </a:p>
          <a:p>
            <a:r>
              <a:rPr lang="ru-RU" sz="2800" b="1" dirty="0" smtClean="0"/>
              <a:t>зайца! Осталось несколько метров. Заяц  как </a:t>
            </a:r>
          </a:p>
          <a:p>
            <a:r>
              <a:rPr lang="ru-RU" sz="2800" b="1" dirty="0" smtClean="0"/>
              <a:t>рванёт с собачьей спины на сушу. Только его и </a:t>
            </a:r>
          </a:p>
          <a:p>
            <a:r>
              <a:rPr lang="ru-RU" sz="2800" b="1" dirty="0" smtClean="0"/>
              <a:t>видели. А ещё говорят, зайцы  трусы!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214290"/>
            <a:ext cx="59607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>
                <a:solidFill>
                  <a:srgbClr val="0000FF"/>
                </a:solidFill>
              </a:ln>
              <a:solidFill>
                <a:srgbClr val="FF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428736"/>
            <a:ext cx="3380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тнулся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500174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чется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071678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т…р…на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643182"/>
            <a:ext cx="2361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оз…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857628"/>
            <a:ext cx="2334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…на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500570"/>
            <a:ext cx="2945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г…в…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рят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2143116"/>
            <a:ext cx="54388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роны, стор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28860" y="2714620"/>
            <a:ext cx="22797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оз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4572008"/>
            <a:ext cx="58894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вор, разгов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рчивый 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00298" y="3929066"/>
            <a:ext cx="24691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1538" y="1428736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71736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00100" y="207167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85918" y="207167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71538" y="3857628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28596" y="3214686"/>
            <a:ext cx="3249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сение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357554" y="3286124"/>
            <a:ext cx="17524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142976" y="264318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85786" y="450057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71538" y="3214686"/>
            <a:ext cx="571504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500166" y="450057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4" grpId="0"/>
      <p:bldP spid="39" grpId="0"/>
      <p:bldP spid="37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7290" y="571480"/>
            <a:ext cx="63930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Вспомните написание слов: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2143116"/>
            <a:ext cx="68346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ц, с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бака, бер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6000" b="1" cap="none" spc="0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г,</a:t>
            </a:r>
          </a:p>
          <a:p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неск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льк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в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6000" b="1" dirty="0" smtClean="0">
                <a:ln w="900" cmpd="sng">
                  <a:solidFill>
                    <a:srgbClr val="FF00FF">
                      <a:alpha val="55000"/>
                    </a:srgb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зде.</a:t>
            </a:r>
            <a:endParaRPr lang="ru-RU" sz="5400" b="1" cap="none" spc="0" dirty="0">
              <a:ln w="900" cmpd="sng">
                <a:solidFill>
                  <a:srgbClr val="FF00FF">
                    <a:alpha val="55000"/>
                  </a:srgb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214950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242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89881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Какие слова использует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автор, чтобы подчеркнуть</a:t>
            </a:r>
          </a:p>
          <a:p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стремительность действий зайца?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339" y="2786058"/>
            <a:ext cx="844840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Метнулся из стороны в сторону,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круто повернул,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к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ак рванёт.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Рисунок 5" descr="clipart-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697" y="4857760"/>
            <a:ext cx="1878591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471</Words>
  <PresentationFormat>Экран (4:3)</PresentationFormat>
  <Paragraphs>102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42</cp:revision>
  <dcterms:modified xsi:type="dcterms:W3CDTF">2011-08-25T13:09:23Z</dcterms:modified>
</cp:coreProperties>
</file>