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58" r:id="rId5"/>
    <p:sldId id="274" r:id="rId6"/>
    <p:sldId id="271" r:id="rId7"/>
    <p:sldId id="275" r:id="rId8"/>
    <p:sldId id="276" r:id="rId9"/>
    <p:sldId id="270" r:id="rId10"/>
    <p:sldId id="269" r:id="rId11"/>
    <p:sldId id="260" r:id="rId12"/>
    <p:sldId id="262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kazka-handmade.com.ua/wp-content/uploads/2011/07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etropost.ru/i/agitka/p115cey.jpg" TargetMode="External"/><Relationship Id="rId5" Type="http://schemas.openxmlformats.org/officeDocument/2006/relationships/hyperlink" Target="http://flot2017.com/img_upload/vidy_sevsastopolya/park_uch/uchk17.jpg" TargetMode="External"/><Relationship Id="rId4" Type="http://schemas.openxmlformats.org/officeDocument/2006/relationships/hyperlink" Target="http://www.otpugivateli.ru/files/pages/page_10115/obiknovennij%20skvoretc%20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174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357290" y="3071810"/>
            <a:ext cx="52864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6600" b="1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00200" y="1142984"/>
            <a:ext cx="7143800" cy="45243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Когда ребята встречали птиц?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 школьники пришли в парк?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было в руках у ребят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будет удобно семье птиц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Чем украшен парк?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написано на плакатах?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О чём весело объявляет скворец, 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сидя на высоком клёне?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0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Ответь на вопросы: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8794" y="0"/>
            <a:ext cx="69540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</a:t>
            </a:r>
          </a:p>
          <a:p>
            <a:pPr algn="ctr"/>
            <a:r>
              <a:rPr lang="ru-RU" sz="3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3600" b="1" cap="none" spc="0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000108"/>
            <a:ext cx="72152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Встр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ли, в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сёлой,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скв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чн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ики, запа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д,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кно,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служ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т, х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с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ни</a:t>
            </a:r>
            <a:r>
              <a:rPr lang="ru-RU" sz="48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чк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мья, фла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ки, с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дит,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вес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ло, об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ъя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вля</a:t>
            </a:r>
            <a:r>
              <a:rPr lang="ru-RU" sz="48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ет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праз</a:t>
            </a:r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ник.</a:t>
            </a:r>
          </a:p>
          <a:p>
            <a:endParaRPr lang="ru-RU" sz="4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sz="4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0"/>
            <a:ext cx="714376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   Настоящая весна начинается только с возвращением птиц. С древнейших времён на Руси праздновался замечательный праздник – </a:t>
            </a:r>
            <a:r>
              <a:rPr lang="ru-RU" sz="2800" b="1" dirty="0" smtClean="0">
                <a:solidFill>
                  <a:srgbClr val="FF0000"/>
                </a:solidFill>
              </a:rPr>
              <a:t>День птиц</a:t>
            </a:r>
            <a:r>
              <a:rPr lang="ru-RU" sz="2800" b="1" dirty="0" smtClean="0"/>
              <a:t>. Чаще всего празднование Дня птиц совпадало с проведением православного праздника Благовещения пресвятой Богородицы. Соблюдая древнюю традицию, в честь праздника отпускали на волю птиц, сопровождая это восхитительное действие хороводами, песнями и плясками, а также различными игами. Для детей, которые радовались и праздновали День птиц вместе с взрослыми, выпекали специальные булочки в форме жаворонков.</a:t>
            </a:r>
            <a:br>
              <a:rPr lang="ru-RU" sz="2800" b="1" dirty="0" smtClean="0"/>
            </a:b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0066FF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12" y="428604"/>
            <a:ext cx="900118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r>
              <a:rPr lang="ru-RU" b="1" dirty="0" smtClean="0"/>
              <a:t>УДК 373.167.1</a:t>
            </a:r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3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</a:t>
            </a:r>
          </a:p>
          <a:p>
            <a:r>
              <a:rPr lang="ru-RU" b="1" dirty="0" smtClean="0"/>
              <a:t>2010. – 304 с.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>
                <a:hlinkClick r:id="rId3"/>
              </a:rPr>
              <a:t>http://skazka-handmade.com.ua/wp-content/uploads/2011/07/</a:t>
            </a:r>
            <a:endParaRPr lang="ru-RU" b="1" dirty="0" smtClean="0"/>
          </a:p>
          <a:p>
            <a:r>
              <a:rPr lang="en-US" b="1" u="sng" dirty="0" smtClean="0">
                <a:solidFill>
                  <a:srgbClr val="0066FF"/>
                </a:solidFill>
              </a:rPr>
              <a:t>Klyuchnitsa-Skvortsyi-90.jpg</a:t>
            </a:r>
            <a:endParaRPr lang="ru-RU" b="1" u="sng" dirty="0" smtClean="0">
              <a:solidFill>
                <a:srgbClr val="0066FF"/>
              </a:solidFill>
            </a:endParaRPr>
          </a:p>
          <a:p>
            <a:r>
              <a:rPr lang="en-US" b="1" u="sng" dirty="0" smtClean="0">
                <a:solidFill>
                  <a:srgbClr val="0066FF"/>
                </a:solidFill>
              </a:rPr>
              <a:t>http://www.deti.religiousbook.org.ua/img/sinica5.jpg </a:t>
            </a:r>
            <a:endParaRPr lang="ru-RU" b="1" u="sng" dirty="0" smtClean="0">
              <a:solidFill>
                <a:srgbClr val="0066FF"/>
              </a:solidFill>
            </a:endParaRPr>
          </a:p>
          <a:p>
            <a:r>
              <a:rPr lang="en-US" b="1" u="sng" dirty="0" smtClean="0">
                <a:solidFill>
                  <a:srgbClr val="0066FF"/>
                </a:solidFill>
                <a:hlinkClick r:id="rId4"/>
              </a:rPr>
              <a:t>http://www.otpugivateli.ru/files/pages/page_10115/obiknovennij%20skvoretc%202.jpg</a:t>
            </a:r>
            <a:endParaRPr lang="ru-RU" b="1" u="sng" dirty="0" smtClean="0">
              <a:solidFill>
                <a:srgbClr val="0066FF"/>
              </a:solidFill>
            </a:endParaRPr>
          </a:p>
          <a:p>
            <a:endParaRPr lang="ru-RU" b="1" u="sng" dirty="0" smtClean="0">
              <a:solidFill>
                <a:srgbClr val="0066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357562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hlinkClick r:id="rId5"/>
              </a:rPr>
              <a:t>http://flot2017.com/img_upload/vidy_sevsastopolya/park_uch/uchk17.jpg</a:t>
            </a:r>
            <a:endParaRPr lang="ru-RU" b="1" dirty="0" smtClean="0"/>
          </a:p>
          <a:p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3714752"/>
            <a:ext cx="40681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hlinkClick r:id="rId6"/>
              </a:rPr>
              <a:t>http://retropost.ru/i/agitka/p115cey.jpg</a:t>
            </a:r>
            <a:endParaRPr lang="ru-RU" b="1" dirty="0" smtClean="0"/>
          </a:p>
          <a:p>
            <a:endParaRPr lang="ru-RU" b="1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14810" y="442913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СГОД </a:t>
            </a:r>
            <a:r>
              <a:rPr lang="ru-RU" sz="2800" b="1" dirty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№ 8 города Талгара</a:t>
            </a:r>
          </a:p>
          <a:p>
            <a:r>
              <a:rPr lang="ru-RU" sz="2800" b="1" dirty="0" err="1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Алматинской</a:t>
            </a:r>
            <a:r>
              <a:rPr lang="ru-RU" sz="2800" b="1" dirty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области</a:t>
            </a:r>
          </a:p>
          <a:p>
            <a:r>
              <a:rPr lang="ru-RU" sz="2800" b="1" dirty="0" smtClean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8794" y="1785926"/>
            <a:ext cx="72152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Спинкою зеленовата,</a:t>
            </a:r>
            <a:b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Животиком желтовата,</a:t>
            </a:r>
            <a:b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Чёрненькая шапочка</a:t>
            </a:r>
            <a:b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полоска шарфика.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5657671"/>
            <a:ext cx="30780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6000">
                      <a:srgbClr val="9966FF"/>
                    </a:gs>
                    <a:gs pos="61000">
                      <a:srgbClr val="CC99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синица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928670"/>
            <a:ext cx="6191266" cy="46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000232" y="0"/>
            <a:ext cx="647542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 загадки.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86182" y="5429264"/>
            <a:ext cx="34612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6000">
                      <a:srgbClr val="9966FF"/>
                    </a:gs>
                    <a:gs pos="61000">
                      <a:srgbClr val="CC99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скворец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1785926"/>
            <a:ext cx="721520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Нам в хозяйстве помогает.</a:t>
            </a:r>
          </a:p>
          <a:p>
            <a:r>
              <a:rPr lang="ru-RU" sz="4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охотно заселяет</a:t>
            </a:r>
          </a:p>
          <a:p>
            <a:r>
              <a:rPr lang="ru-RU" sz="4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Деревянный свой дворец</a:t>
            </a:r>
          </a:p>
          <a:p>
            <a:r>
              <a:rPr lang="ru-RU" sz="44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Тёмно-бронзовый…</a:t>
            </a:r>
            <a:endParaRPr lang="ru-RU" sz="4400" b="1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571480"/>
            <a:ext cx="5786478" cy="4803519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5915" y="1214422"/>
            <a:ext cx="728808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 В начале апреля ребята встречали птиц. </a:t>
            </a:r>
          </a:p>
          <a:p>
            <a:pPr algn="just"/>
            <a:r>
              <a:rPr lang="ru-RU" sz="2800" b="1" dirty="0" smtClean="0"/>
              <a:t> Весёлой гурьбой пришли школьники в парк.</a:t>
            </a:r>
          </a:p>
          <a:p>
            <a:pPr algn="just"/>
            <a:r>
              <a:rPr lang="ru-RU" sz="2800" b="1" dirty="0" smtClean="0"/>
              <a:t>    В руках многих ребят скворечники. Это </a:t>
            </a:r>
          </a:p>
          <a:p>
            <a:pPr algn="just"/>
            <a:r>
              <a:rPr lang="ru-RU" sz="2800" b="1" dirty="0" smtClean="0"/>
              <a:t> очень уютные квартиры. Окно служит и</a:t>
            </a:r>
          </a:p>
          <a:p>
            <a:pPr algn="just"/>
            <a:r>
              <a:rPr lang="ru-RU" sz="2800" b="1" dirty="0" smtClean="0"/>
              <a:t> дверью.</a:t>
            </a:r>
          </a:p>
          <a:p>
            <a:pPr algn="just"/>
            <a:r>
              <a:rPr lang="ru-RU" sz="2800" b="1" dirty="0" smtClean="0"/>
              <a:t>       Хороши и синички. Удобно будет в новом</a:t>
            </a:r>
          </a:p>
          <a:p>
            <a:pPr algn="just"/>
            <a:r>
              <a:rPr lang="ru-RU" sz="2800" b="1" dirty="0" smtClean="0"/>
              <a:t> домике семье синиц. Парк украшен флажка-</a:t>
            </a:r>
          </a:p>
          <a:p>
            <a:pPr algn="just"/>
            <a:r>
              <a:rPr lang="ru-RU" sz="2800" b="1" dirty="0" smtClean="0"/>
              <a:t> ми и лозунгами. На плакатах  написано, что</a:t>
            </a:r>
          </a:p>
          <a:p>
            <a:pPr algn="just"/>
            <a:r>
              <a:rPr lang="ru-RU" sz="2800" b="1" dirty="0" smtClean="0"/>
              <a:t> ребята берут птиц под охрану.</a:t>
            </a:r>
          </a:p>
          <a:p>
            <a:pPr algn="just"/>
            <a:r>
              <a:rPr lang="ru-RU" sz="2800" b="1" dirty="0" smtClean="0"/>
              <a:t>       На высоком клёне сидит скворец. Он </a:t>
            </a:r>
            <a:r>
              <a:rPr lang="ru-RU" sz="2800" b="1" dirty="0" err="1" smtClean="0"/>
              <a:t>ве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smtClean="0"/>
              <a:t> село объявляет птицам о празднике.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214290"/>
            <a:ext cx="5516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Прочитайте текст.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000364" y="1714488"/>
            <a:ext cx="4137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6000" b="1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3429000"/>
            <a:ext cx="47803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День птиц</a:t>
            </a:r>
            <a:endParaRPr lang="ru-RU" sz="7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олпашево новосибирск\DSC00768.JPG"/>
          <p:cNvPicPr>
            <a:picLocks noChangeAspect="1" noChangeArrowheads="1"/>
          </p:cNvPicPr>
          <p:nvPr/>
        </p:nvPicPr>
        <p:blipFill>
          <a:blip r:embed="rId2" cstate="print"/>
          <a:srcRect l="5932" r="123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28604"/>
            <a:ext cx="4429156" cy="332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4071942"/>
            <a:ext cx="6500858" cy="2070337"/>
          </a:xfrm>
          <a:prstGeom prst="rect">
            <a:avLst/>
          </a:prstGeom>
        </p:spPr>
      </p:pic>
      <p:pic>
        <p:nvPicPr>
          <p:cNvPr id="7" name="Рисунок 6" descr="Berlin_Fennsee_Vogelhau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57364"/>
            <a:ext cx="1928794" cy="33575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785794"/>
            <a:ext cx="31242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70" y="2170826"/>
            <a:ext cx="3046232" cy="229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786182" y="5429264"/>
            <a:ext cx="33396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6000">
                      <a:srgbClr val="9966FF"/>
                    </a:gs>
                    <a:gs pos="61000">
                      <a:srgbClr val="CC99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лозунги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343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5915" y="1214422"/>
            <a:ext cx="7288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   В начале апреля ребята встречали птиц. </a:t>
            </a:r>
          </a:p>
          <a:p>
            <a:pPr algn="just"/>
            <a:r>
              <a:rPr lang="ru-RU" sz="2800" b="1" dirty="0" smtClean="0"/>
              <a:t> Весёлой гурьбой пришли школьники в парк.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85728"/>
            <a:ext cx="67576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Прочитай  и перескажи текст.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5915" y="2071678"/>
            <a:ext cx="72880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  В руках многих ребят скворечники. Это </a:t>
            </a:r>
          </a:p>
          <a:p>
            <a:pPr algn="just"/>
            <a:r>
              <a:rPr lang="ru-RU" sz="2800" b="1" dirty="0" smtClean="0"/>
              <a:t> очень уютные квартиры. Окно служит и</a:t>
            </a:r>
          </a:p>
          <a:p>
            <a:pPr algn="just"/>
            <a:r>
              <a:rPr lang="ru-RU" sz="2800" b="1" dirty="0" smtClean="0"/>
              <a:t> дверью.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55915" y="3429000"/>
            <a:ext cx="72880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 Хороши и синички. Удобно будет в новом</a:t>
            </a:r>
          </a:p>
          <a:p>
            <a:pPr algn="just"/>
            <a:r>
              <a:rPr lang="ru-RU" sz="2800" b="1" dirty="0" smtClean="0"/>
              <a:t> домике семье синиц. Парк украшен флажка-</a:t>
            </a:r>
          </a:p>
          <a:p>
            <a:pPr algn="just"/>
            <a:r>
              <a:rPr lang="ru-RU" sz="2800" b="1" dirty="0" smtClean="0"/>
              <a:t> ми и лозунгами. На плакатах  написано, что</a:t>
            </a:r>
          </a:p>
          <a:p>
            <a:pPr algn="just"/>
            <a:r>
              <a:rPr lang="ru-RU" sz="2800" b="1" dirty="0" smtClean="0"/>
              <a:t> ребята берут птиц под охрану.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5915" y="5143512"/>
            <a:ext cx="7288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 На высоком клёне сидит скворец. Он </a:t>
            </a:r>
            <a:r>
              <a:rPr lang="ru-RU" sz="2800" b="1" dirty="0" err="1" smtClean="0"/>
              <a:t>ве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smtClean="0"/>
              <a:t> село объявляет птицам о празднике.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460</Words>
  <PresentationFormat>Экран (4:3)</PresentationFormat>
  <Paragraphs>71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52</cp:revision>
  <dcterms:modified xsi:type="dcterms:W3CDTF">2011-07-29T02:26:07Z</dcterms:modified>
</cp:coreProperties>
</file>