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57" r:id="rId6"/>
    <p:sldId id="258" r:id="rId7"/>
    <p:sldId id="259" r:id="rId8"/>
    <p:sldId id="260" r:id="rId9"/>
    <p:sldId id="270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7c6e0016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1214422"/>
            <a:ext cx="5262403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928934"/>
            <a:ext cx="457203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всех</a:t>
            </a:r>
          </a:p>
          <a:p>
            <a:pPr algn="ctr"/>
            <a:r>
              <a:rPr lang="ru-RU" sz="8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80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лупее?</a:t>
            </a:r>
            <a:endParaRPr lang="ru-RU" sz="8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1357298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ysClr val="windowText" lastClr="000000"/>
                </a:solidFill>
              </a:ln>
              <a:solidFill>
                <a:srgbClr val="D02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2714620"/>
            <a:ext cx="533684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/>
              <a:t> На лавочке.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 Цепочка обид.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 Кто всех глупее?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714356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(стр.90)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00562" y="4500570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Рисунок 4" descr="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4643446"/>
            <a:ext cx="2143140" cy="13223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3429000"/>
            <a:ext cx="6357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http://infofermer.ru/wp-content/uploads/2011/04/utka1.jpg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714752"/>
            <a:ext cx="5929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http://www.google.ru/imgres?imgurl=http://animalworld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000504"/>
            <a:ext cx="5143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http://netnotes.narod.ru/sbm/gif/dogs/index.html</a:t>
            </a:r>
            <a:endParaRPr lang="ru-RU" b="1" dirty="0"/>
          </a:p>
        </p:txBody>
      </p:sp>
      <p:pic>
        <p:nvPicPr>
          <p:cNvPr id="10" name="Picture 24" descr="Изображение 101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142984"/>
            <a:ext cx="2071702" cy="1531608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2143116"/>
            <a:ext cx="61436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Гладишь – ласкается,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Дразнишь -  кусается.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4500570"/>
            <a:ext cx="457689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пёс Барбос</a:t>
            </a:r>
            <a:endParaRPr lang="ru-RU" sz="7200" b="1" cap="none" spc="0" dirty="0">
              <a:ln w="38100">
                <a:solidFill>
                  <a:srgbClr val="92D05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142984"/>
            <a:ext cx="5325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загадки.</a:t>
            </a:r>
          </a:p>
        </p:txBody>
      </p:sp>
      <p:pic>
        <p:nvPicPr>
          <p:cNvPr id="9" name="Рисунок 8" descr="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1571612"/>
            <a:ext cx="3888268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14480" y="1142984"/>
            <a:ext cx="5715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Пёстрая </a:t>
            </a:r>
            <a:r>
              <a:rPr lang="ru-RU" sz="4800" b="1" dirty="0" err="1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крякушка</a:t>
            </a:r>
            <a:endParaRPr lang="ru-RU" sz="4800" b="1" dirty="0" smtClean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Ловит лягушек.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Ходит вразвалочку.</a:t>
            </a:r>
          </a:p>
          <a:p>
            <a:r>
              <a:rPr lang="ru-RU" sz="4800" b="1" dirty="0" err="1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Спотыкалочку</a:t>
            </a:r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4500570"/>
            <a:ext cx="522252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утка </a:t>
            </a:r>
            <a:r>
              <a:rPr lang="ru-RU" sz="7200" b="1" dirty="0" err="1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Устинья</a:t>
            </a:r>
            <a:endParaRPr lang="ru-RU" sz="7200" b="1" cap="none" spc="0" dirty="0">
              <a:ln w="38100">
                <a:solidFill>
                  <a:srgbClr val="92D05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785794"/>
            <a:ext cx="3810000" cy="39433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0166" y="1428736"/>
            <a:ext cx="6143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Жёлтый одуванчик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 двору идёт,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Жёлтый одуванчик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Зёрнышки клюёт.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4357694"/>
            <a:ext cx="72245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цыплёнок </a:t>
            </a:r>
            <a:r>
              <a:rPr lang="ru-RU" sz="7200" b="1" dirty="0" err="1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Боська</a:t>
            </a:r>
            <a:endParaRPr lang="ru-RU" sz="7200" b="1" cap="none" spc="0" dirty="0">
              <a:ln w="38100">
                <a:solidFill>
                  <a:srgbClr val="92D05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857232"/>
            <a:ext cx="5076825" cy="381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1428736"/>
            <a:ext cx="800667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 Мальчик Ваня, девочка Таня, пёс Барбос,</a:t>
            </a:r>
          </a:p>
          <a:p>
            <a:pPr algn="just"/>
            <a:r>
              <a:rPr lang="ru-RU" sz="2800" b="1" dirty="0" smtClean="0"/>
              <a:t>утка </a:t>
            </a:r>
            <a:r>
              <a:rPr lang="ru-RU" sz="2800" b="1" dirty="0" err="1" smtClean="0"/>
              <a:t>Устинья</a:t>
            </a:r>
            <a:r>
              <a:rPr lang="ru-RU" sz="2800" b="1" dirty="0" smtClean="0"/>
              <a:t> и цыплёнок </a:t>
            </a:r>
            <a:r>
              <a:rPr lang="ru-RU" sz="2800" b="1" dirty="0" err="1" smtClean="0"/>
              <a:t>Боська</a:t>
            </a:r>
            <a:r>
              <a:rPr lang="ru-RU" sz="2800" b="1" dirty="0" smtClean="0"/>
              <a:t> сидят на лавке.</a:t>
            </a:r>
          </a:p>
          <a:p>
            <a:pPr algn="just"/>
            <a:r>
              <a:rPr lang="ru-RU" sz="2800" b="1" dirty="0" smtClean="0"/>
              <a:t>       Дёрнул Ваня Таню за косичку. Таня побоялась </a:t>
            </a:r>
          </a:p>
          <a:p>
            <a:pPr algn="just"/>
            <a:r>
              <a:rPr lang="ru-RU" sz="2800" b="1" dirty="0" smtClean="0"/>
              <a:t>дать сдачи. Ударила ногой Барбоса. Обиделся </a:t>
            </a:r>
          </a:p>
          <a:p>
            <a:pPr algn="just"/>
            <a:r>
              <a:rPr lang="ru-RU" sz="2800" b="1" dirty="0" smtClean="0"/>
              <a:t>пёс. Но Таня – хозяйка, трогать её нельзя. Цапнул</a:t>
            </a:r>
          </a:p>
          <a:p>
            <a:pPr algn="just"/>
            <a:r>
              <a:rPr lang="ru-RU" sz="2800" b="1" dirty="0" smtClean="0"/>
              <a:t>утку </a:t>
            </a:r>
            <a:r>
              <a:rPr lang="ru-RU" sz="2800" b="1" dirty="0" err="1" smtClean="0"/>
              <a:t>Устинью</a:t>
            </a:r>
            <a:r>
              <a:rPr lang="ru-RU" sz="2800" b="1" dirty="0" smtClean="0"/>
              <a:t> за хвост. Всполошилась утка. Хотела</a:t>
            </a:r>
          </a:p>
          <a:p>
            <a:pPr algn="just"/>
            <a:r>
              <a:rPr lang="ru-RU" sz="2800" b="1" dirty="0" smtClean="0"/>
              <a:t>цыплёнка клюнуть, да раздумала.</a:t>
            </a:r>
          </a:p>
          <a:p>
            <a:pPr algn="just"/>
            <a:r>
              <a:rPr lang="ru-RU" sz="2800" b="1" dirty="0" smtClean="0"/>
              <a:t>       Спросил Барбос, почему </a:t>
            </a:r>
            <a:r>
              <a:rPr lang="ru-RU" sz="2800" b="1" dirty="0" err="1" smtClean="0"/>
              <a:t>Устинья</a:t>
            </a:r>
            <a:r>
              <a:rPr lang="ru-RU" sz="2800" b="1" dirty="0" smtClean="0"/>
              <a:t> цыплёнка не</a:t>
            </a:r>
          </a:p>
          <a:p>
            <a:pPr algn="just"/>
            <a:r>
              <a:rPr lang="ru-RU" sz="2800" b="1" dirty="0" smtClean="0"/>
              <a:t>бьёт? Утка сказала, что она не такая глупая. Пёс</a:t>
            </a:r>
          </a:p>
          <a:p>
            <a:pPr algn="just"/>
            <a:r>
              <a:rPr lang="ru-RU" sz="2800" b="1" dirty="0" smtClean="0"/>
              <a:t>ответил, что есть глупее его.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571480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142984"/>
            <a:ext cx="6707029" cy="1015663"/>
          </a:xfrm>
          <a:prstGeom prst="rect">
            <a:avLst/>
          </a:prstGeom>
          <a:solidFill>
            <a:srgbClr val="FFC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вопросы.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714620"/>
            <a:ext cx="8929718" cy="28007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Перечислите героев сказки.</a:t>
            </a:r>
            <a:endParaRPr lang="ru-RU" sz="4400" b="1" cap="none" spc="0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Кто в сказке лучше всех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? Почему?</a:t>
            </a:r>
            <a:endParaRPr lang="ru-RU" sz="44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А кто же глупее всех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Почему глупее всех Ваня? </a:t>
            </a:r>
          </a:p>
        </p:txBody>
      </p:sp>
      <p:pic>
        <p:nvPicPr>
          <p:cNvPr id="5" name="Picture 4" descr="утёно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046234"/>
            <a:ext cx="1500198" cy="174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428604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285860"/>
            <a:ext cx="77412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 Мальчик Ваня, девочка Таня, пёс Барбос,</a:t>
            </a:r>
          </a:p>
          <a:p>
            <a:pPr algn="just"/>
            <a:r>
              <a:rPr lang="ru-RU" sz="2800" b="1" dirty="0" smtClean="0"/>
              <a:t>утка </a:t>
            </a:r>
            <a:r>
              <a:rPr lang="ru-RU" sz="2800" b="1" dirty="0" err="1" smtClean="0"/>
              <a:t>Устинья</a:t>
            </a:r>
            <a:r>
              <a:rPr lang="ru-RU" sz="2800" b="1" dirty="0" smtClean="0"/>
              <a:t> и цыплёнок </a:t>
            </a:r>
            <a:r>
              <a:rPr lang="ru-RU" sz="2800" b="1" dirty="0" err="1" smtClean="0"/>
              <a:t>Боська</a:t>
            </a:r>
            <a:r>
              <a:rPr lang="ru-RU" sz="2800" b="1" dirty="0" smtClean="0"/>
              <a:t> сидят на лавке.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2143116"/>
            <a:ext cx="798487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Дёрнул Ваня Таню за косичку. Таня побоялась </a:t>
            </a:r>
          </a:p>
          <a:p>
            <a:pPr algn="just"/>
            <a:r>
              <a:rPr lang="ru-RU" sz="2800" b="1" dirty="0" smtClean="0"/>
              <a:t>дать сдачи. Ударила ногой Барбоса. Обиделся </a:t>
            </a:r>
          </a:p>
          <a:p>
            <a:pPr algn="just"/>
            <a:r>
              <a:rPr lang="ru-RU" sz="2800" b="1" dirty="0" smtClean="0"/>
              <a:t>пёс. Но Таня – хозяйка, трогать её нельзя. Цапнул</a:t>
            </a:r>
          </a:p>
          <a:p>
            <a:pPr algn="just"/>
            <a:r>
              <a:rPr lang="ru-RU" sz="2800" b="1" dirty="0" smtClean="0"/>
              <a:t>утку </a:t>
            </a:r>
            <a:r>
              <a:rPr lang="ru-RU" sz="2800" b="1" dirty="0" err="1" smtClean="0"/>
              <a:t>Устинью</a:t>
            </a:r>
            <a:r>
              <a:rPr lang="ru-RU" sz="2800" b="1" dirty="0" smtClean="0"/>
              <a:t> за хвост. Всполошилась утка. Хотела</a:t>
            </a:r>
          </a:p>
          <a:p>
            <a:pPr algn="just"/>
            <a:r>
              <a:rPr lang="ru-RU" sz="2800" b="1" dirty="0" smtClean="0"/>
              <a:t>цыплёнка клюнуть, да раздумала.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786" y="4357694"/>
            <a:ext cx="783111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Спросил Барбос, почему </a:t>
            </a:r>
            <a:r>
              <a:rPr lang="ru-RU" sz="2800" b="1" dirty="0" err="1" smtClean="0"/>
              <a:t>Устинья</a:t>
            </a:r>
            <a:r>
              <a:rPr lang="ru-RU" sz="2800" b="1" dirty="0" smtClean="0"/>
              <a:t> цыплёнка не</a:t>
            </a:r>
          </a:p>
          <a:p>
            <a:pPr algn="just"/>
            <a:r>
              <a:rPr lang="ru-RU" sz="2800" b="1" dirty="0" smtClean="0"/>
              <a:t>бьёт? Утка сказала, что она не такая глупая. Пёс</a:t>
            </a:r>
          </a:p>
          <a:p>
            <a:pPr algn="just"/>
            <a:r>
              <a:rPr lang="ru-RU" sz="2800" b="1" dirty="0" smtClean="0"/>
              <a:t>ответил, что есть глупее его.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857232"/>
            <a:ext cx="53479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5104C2"/>
                </a:solidFill>
              </a:rPr>
              <a:t>Вставь буквы.</a:t>
            </a:r>
          </a:p>
          <a:p>
            <a:pPr algn="ctr"/>
            <a:r>
              <a:rPr lang="ru-RU" sz="4400" b="1" cap="none" spc="0" dirty="0" smtClean="0">
                <a:ln w="11430"/>
                <a:solidFill>
                  <a:srgbClr val="5104C2"/>
                </a:solidFill>
              </a:rPr>
              <a:t> Объясни написание.</a:t>
            </a:r>
            <a:endParaRPr lang="ru-RU" sz="4400" b="1" cap="none" spc="0" dirty="0">
              <a:ln w="11430"/>
              <a:solidFill>
                <a:srgbClr val="5104C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2571744"/>
            <a:ext cx="438132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Пёс 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Барбо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у..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2571744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3500438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4429132"/>
            <a:ext cx="631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714356"/>
            <a:ext cx="74771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Что означает слово </a:t>
            </a:r>
            <a:r>
              <a:rPr lang="ru-RU" sz="3600" b="1" i="1" dirty="0" smtClean="0">
                <a:solidFill>
                  <a:srgbClr val="CC00FF"/>
                </a:solidFill>
              </a:rPr>
              <a:t>всполошилась</a:t>
            </a:r>
            <a:r>
              <a:rPr lang="ru-RU" sz="3600" b="1" dirty="0" smtClean="0"/>
              <a:t>?</a:t>
            </a:r>
          </a:p>
          <a:p>
            <a:r>
              <a:rPr lang="ru-RU" sz="3600" b="1" dirty="0" smtClean="0"/>
              <a:t> Назовите близкие по смыслу слова.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071678"/>
            <a:ext cx="4104009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забеспокоилась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стревожилась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заметалась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заволновалась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занервничала</a:t>
            </a:r>
          </a:p>
          <a:p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запереживала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399</Words>
  <PresentationFormat>Экран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2011-08-25T13:27:31Z</dcterms:modified>
</cp:coreProperties>
</file>