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71" r:id="rId3"/>
    <p:sldId id="262" r:id="rId4"/>
    <p:sldId id="264" r:id="rId5"/>
    <p:sldId id="265" r:id="rId6"/>
    <p:sldId id="267" r:id="rId7"/>
    <p:sldId id="268" r:id="rId8"/>
    <p:sldId id="269" r:id="rId9"/>
    <p:sldId id="273" r:id="rId10"/>
    <p:sldId id="274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CF745-D35F-4D6A-867A-08D75F3E441A}" type="datetimeFigureOut">
              <a:rPr lang="ru-RU" smtClean="0"/>
              <a:t>28.07.2011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F44DB-7539-4DC1-AFE8-92039DF076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F44DB-7539-4DC1-AFE8-92039DF0767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google.ru/search?hl=ru&amp;cp=6&amp;gs_id=q&amp;xhr=t&amp;q=%D0%B3%D1%83%D1%81%D0%B8+%D1%84%D0%BE%D1%82%D0%BE&amp;newwindow=1&amp;biw=1024&amp;bih=526&amp;gs_sm=&amp;gs_upl=&amp;bav=on.2,or.r_gc.r_pw.&amp;um=1&amp;ie=UTF-8&amp;tbm=isch&amp;source=og&amp;sa=N&amp;tab=wi" TargetMode="External"/><Relationship Id="rId4" Type="http://schemas.openxmlformats.org/officeDocument/2006/relationships/hyperlink" Target="http://fermer02.ru/uploads/posts/2009-10/1255761162_normal_gusi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7073338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820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57422" y="3071810"/>
            <a:ext cx="56436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8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143380"/>
            <a:ext cx="660648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115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Гуси летят</a:t>
            </a:r>
            <a:endParaRPr lang="ru-RU" sz="9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5786454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5429264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143512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12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0"/>
            <a:ext cx="33575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868" y="0"/>
            <a:ext cx="1888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57150" cmpd="sng">
                  <a:solidFill>
                    <a:srgbClr val="00FF99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План.</a:t>
            </a:r>
            <a:endParaRPr lang="ru-RU" sz="5400" b="1" cap="none" spc="0" dirty="0">
              <a:ln w="57150" cmpd="sng">
                <a:solidFill>
                  <a:srgbClr val="00FF99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071546"/>
            <a:ext cx="6077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Наступила осень.</a:t>
            </a:r>
            <a:endParaRPr lang="ru-RU" sz="5400" b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000240"/>
            <a:ext cx="79439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Перелёт гусей в тёплые</a:t>
            </a:r>
          </a:p>
          <a:p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края.</a:t>
            </a:r>
            <a:endParaRPr lang="ru-RU" sz="5400" b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857628"/>
            <a:ext cx="5746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</a:t>
            </a:r>
            <a:r>
              <a:rPr lang="ru-RU" sz="5400" b="1" dirty="0" smtClean="0">
                <a:ln w="1905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Ночёвка косяка.</a:t>
            </a:r>
            <a:endParaRPr lang="ru-RU" sz="5400" b="1" cap="none" spc="0" dirty="0">
              <a:ln w="1905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5918" y="6000768"/>
            <a:ext cx="6143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http://demiart.ru/forum/index.php?&amp;act=ST&amp;f=5&amp;t=143164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428604"/>
            <a:ext cx="900118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2010. – 304 с.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4"/>
              </a:rPr>
              <a:t>http://fermer02.ru/uploads/posts/2009-10/1255761162_normal_gusi.jpg</a:t>
            </a:r>
            <a:endParaRPr lang="ru-RU" b="1" dirty="0" smtClean="0"/>
          </a:p>
          <a:p>
            <a:r>
              <a:rPr lang="en-US" b="1" dirty="0" smtClean="0">
                <a:hlinkClick r:id="rId5"/>
              </a:rPr>
              <a:t>http://www.google.ru/search?hl=ru&amp;cp=6&amp;gs_id=q&amp;xhr=t&amp;q=%D0%B3%D1%83%D1%81%D0%B8+%D1%84%D0%BE%D1%82%D0%BE&amp;newwindow=1&amp;biw=1024&amp;bih=526&amp;gs_sm=&amp;gs_upl=&amp;bav=on.2,or.r_gc.r_pw.&amp;um=1&amp;ie=UTF-8&amp;tbm=isch&amp;source=og&amp;sa=N&amp;tab=wi</a:t>
            </a:r>
            <a:endParaRPr lang="ru-RU" b="1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 </a:t>
            </a:r>
          </a:p>
          <a:p>
            <a:endParaRPr lang="ru-RU" b="1" dirty="0" smtClean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/>
              <a:t>Презентацию подготовила</a:t>
            </a:r>
          </a:p>
          <a:p>
            <a:r>
              <a:rPr lang="ru-RU" sz="2800" b="1" dirty="0" smtClean="0"/>
              <a:t> учитель начальных классов</a:t>
            </a:r>
          </a:p>
          <a:p>
            <a:r>
              <a:rPr lang="ru-RU" sz="2800" b="1" dirty="0" smtClean="0"/>
              <a:t>СГОД </a:t>
            </a:r>
            <a:r>
              <a:rPr lang="ru-RU" sz="2800" b="1" dirty="0"/>
              <a:t>№ 8 города Талгара</a:t>
            </a:r>
          </a:p>
          <a:p>
            <a:r>
              <a:rPr lang="ru-RU" sz="2800" b="1" dirty="0" err="1"/>
              <a:t>Алматинской</a:t>
            </a:r>
            <a:r>
              <a:rPr lang="ru-RU" sz="2800" b="1" dirty="0"/>
              <a:t> </a:t>
            </a:r>
            <a:r>
              <a:rPr lang="ru-RU" sz="2800" b="1" dirty="0" smtClean="0"/>
              <a:t>области</a:t>
            </a:r>
          </a:p>
          <a:p>
            <a:r>
              <a:rPr lang="ru-RU" sz="28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428604"/>
            <a:ext cx="581441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1714488"/>
            <a:ext cx="57150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Бел, как снег,</a:t>
            </a:r>
          </a:p>
          <a:p>
            <a:r>
              <a:rPr lang="ru-RU" sz="5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Надут, как мех,</a:t>
            </a:r>
          </a:p>
          <a:p>
            <a:r>
              <a:rPr lang="ru-RU" sz="5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лопатах  ходит,</a:t>
            </a:r>
          </a:p>
          <a:p>
            <a:r>
              <a:rPr lang="ru-RU" sz="5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Рогом ест.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5143512"/>
            <a:ext cx="19654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гусь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571480"/>
            <a:ext cx="3643338" cy="4818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4" descr="1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7143800" cy="182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8849" y="1000108"/>
            <a:ext cx="8894294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Настали осенние дни. Пришла грустная пора про-</a:t>
            </a:r>
          </a:p>
          <a:p>
            <a:r>
              <a:rPr lang="ru-RU" sz="2800" b="1" dirty="0" err="1" smtClean="0"/>
              <a:t>щания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      Перелётные птицы потянулись в тёплые края.  Во-</a:t>
            </a:r>
          </a:p>
          <a:p>
            <a:r>
              <a:rPr lang="ru-RU" sz="2800" b="1" dirty="0" err="1" smtClean="0"/>
              <a:t>жак</a:t>
            </a:r>
            <a:r>
              <a:rPr lang="ru-RU" sz="2800" b="1" dirty="0" smtClean="0"/>
              <a:t> затрубил сбор. Гуси услышали его клич и затихли.</a:t>
            </a:r>
          </a:p>
          <a:p>
            <a:r>
              <a:rPr lang="ru-RU" sz="2800" b="1" dirty="0" smtClean="0"/>
              <a:t>Вожак медленно расправил крылья и резко поднялся</a:t>
            </a:r>
          </a:p>
          <a:p>
            <a:r>
              <a:rPr lang="ru-RU" sz="2800" b="1" dirty="0" smtClean="0"/>
              <a:t>в воздух. Косяк взлетел за вожаком. Сильнейший гусь</a:t>
            </a:r>
          </a:p>
          <a:p>
            <a:r>
              <a:rPr lang="ru-RU" sz="2800" b="1" dirty="0" smtClean="0"/>
              <a:t>летел впереди. Он разрезал воздух крыльями. </a:t>
            </a:r>
            <a:r>
              <a:rPr lang="ru-RU" sz="2800" b="1" dirty="0" err="1" smtClean="0"/>
              <a:t>Сле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дом двигались старые гуси. Молодёжь находилась в</a:t>
            </a:r>
          </a:p>
          <a:p>
            <a:r>
              <a:rPr lang="ru-RU" sz="2800" b="1" dirty="0" smtClean="0"/>
              <a:t>конце стаи. </a:t>
            </a:r>
          </a:p>
          <a:p>
            <a:r>
              <a:rPr lang="ru-RU" sz="2800" b="1" dirty="0" smtClean="0"/>
              <a:t>             Приближалась ночь. Угас последний луч солнца.</a:t>
            </a:r>
          </a:p>
          <a:p>
            <a:r>
              <a:rPr lang="ru-RU" sz="2800" b="1" dirty="0" smtClean="0"/>
              <a:t>       Косяк опустился на землю для ночёвки.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0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1785926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Настали осенние дни. Пришла грустная </a:t>
            </a:r>
          </a:p>
          <a:p>
            <a:r>
              <a:rPr lang="ru-RU" sz="3600" b="1" dirty="0" smtClean="0"/>
              <a:t>пора прощания.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b="4545"/>
          <a:stretch>
            <a:fillRect/>
          </a:stretch>
        </p:blipFill>
        <p:spPr bwMode="auto">
          <a:xfrm>
            <a:off x="2571736" y="3286124"/>
            <a:ext cx="5216072" cy="328614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1538" y="71435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6167" y="1071546"/>
            <a:ext cx="870783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Перелётные птицы потянулись в тёплые края.  Во-</a:t>
            </a:r>
          </a:p>
          <a:p>
            <a:r>
              <a:rPr lang="ru-RU" sz="2800" b="1" dirty="0" err="1" smtClean="0"/>
              <a:t>жак</a:t>
            </a:r>
            <a:r>
              <a:rPr lang="ru-RU" sz="2800" b="1" dirty="0" smtClean="0"/>
              <a:t> затрубил сбор. Гуси услышали его клич и затихли.</a:t>
            </a:r>
          </a:p>
          <a:p>
            <a:r>
              <a:rPr lang="ru-RU" sz="2800" b="1" dirty="0" smtClean="0"/>
              <a:t>Вожак медленно расправил крылья и резко поднялся</a:t>
            </a:r>
          </a:p>
          <a:p>
            <a:r>
              <a:rPr lang="ru-RU" sz="2800" b="1" dirty="0" smtClean="0"/>
              <a:t>в воздух. Косяк взлетел за вожаком. Сильнейший гусь</a:t>
            </a:r>
          </a:p>
          <a:p>
            <a:r>
              <a:rPr lang="ru-RU" sz="2800" b="1" dirty="0" smtClean="0"/>
              <a:t>летел впереди. Он разрезал воздух крыльями. </a:t>
            </a:r>
            <a:r>
              <a:rPr lang="ru-RU" sz="2800" b="1" dirty="0" err="1" smtClean="0"/>
              <a:t>Сле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дом двигались старые гуси. Молодёжь находилась в</a:t>
            </a:r>
          </a:p>
          <a:p>
            <a:r>
              <a:rPr lang="ru-RU" sz="2800" b="1" dirty="0" smtClean="0"/>
              <a:t>конце стаи.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071942"/>
            <a:ext cx="4902963" cy="251936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71612"/>
            <a:ext cx="87307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    Приближалась ночь. Угас последний луч солнца.</a:t>
            </a:r>
          </a:p>
          <a:p>
            <a:r>
              <a:rPr lang="ru-RU" sz="2800" b="1" dirty="0" smtClean="0"/>
              <a:t>       Косяк опустился на землю для ночёвки.</a:t>
            </a:r>
          </a:p>
        </p:txBody>
      </p:sp>
      <p:pic>
        <p:nvPicPr>
          <p:cNvPr id="4" name="Рисунок 3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82880">
            <a:off x="2562933" y="4906537"/>
            <a:ext cx="954363" cy="985727"/>
          </a:xfrm>
          <a:prstGeom prst="rect">
            <a:avLst/>
          </a:prstGeom>
        </p:spPr>
      </p:pic>
      <p:pic>
        <p:nvPicPr>
          <p:cNvPr id="5" name="Рисунок 4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58541">
            <a:off x="3831324" y="4392227"/>
            <a:ext cx="954363" cy="985727"/>
          </a:xfrm>
          <a:prstGeom prst="rect">
            <a:avLst/>
          </a:prstGeom>
        </p:spPr>
      </p:pic>
      <p:pic>
        <p:nvPicPr>
          <p:cNvPr id="6" name="Рисунок 5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47592">
            <a:off x="8355749" y="2562841"/>
            <a:ext cx="928694" cy="959214"/>
          </a:xfrm>
          <a:prstGeom prst="rect">
            <a:avLst/>
          </a:prstGeom>
        </p:spPr>
      </p:pic>
      <p:pic>
        <p:nvPicPr>
          <p:cNvPr id="7" name="Рисунок 6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62060">
            <a:off x="7429520" y="3143248"/>
            <a:ext cx="928694" cy="959214"/>
          </a:xfrm>
          <a:prstGeom prst="rect">
            <a:avLst/>
          </a:prstGeom>
        </p:spPr>
      </p:pic>
      <p:pic>
        <p:nvPicPr>
          <p:cNvPr id="8" name="Рисунок 7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80029">
            <a:off x="6286512" y="3571876"/>
            <a:ext cx="928694" cy="959214"/>
          </a:xfrm>
          <a:prstGeom prst="rect">
            <a:avLst/>
          </a:prstGeom>
        </p:spPr>
      </p:pic>
      <p:pic>
        <p:nvPicPr>
          <p:cNvPr id="9" name="Рисунок 8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11219">
            <a:off x="1571604" y="5429264"/>
            <a:ext cx="928694" cy="959214"/>
          </a:xfrm>
          <a:prstGeom prst="rect">
            <a:avLst/>
          </a:prstGeom>
        </p:spPr>
      </p:pic>
      <p:pic>
        <p:nvPicPr>
          <p:cNvPr id="10" name="Рисунок 9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04339">
            <a:off x="5136292" y="3987176"/>
            <a:ext cx="928694" cy="959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714356"/>
            <a:ext cx="8786842" cy="61863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Какие настали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дни?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Какая пришла пора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Какие птицы потянулись в тёплые края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Кто затрубил сбор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Почему затихли гуси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sym typeface="Wingdings 2"/>
            </a:endParaRP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За кем взлетел косяк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sym typeface="Wingdings 2"/>
            </a:endParaRP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Какой гусь летел впереди?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Кто двигался следом?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     Где находилась молодёжь?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    Что приближалось?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sym typeface="Wingdings 2"/>
            </a:endParaRP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     Куда опустился косяк для ночёвки?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7994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букв:</a:t>
            </a:r>
            <a:endParaRPr lang="ru-RU" sz="3600" b="1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736"/>
            <a:ext cx="828406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се</a:t>
            </a:r>
            <a:r>
              <a:rPr lang="ru-RU" sz="4800" b="1" u="sng" dirty="0" smtClean="0">
                <a:ln>
                  <a:solidFill>
                    <a:srgbClr val="0070C0"/>
                  </a:solidFill>
                </a:ln>
                <a:solidFill>
                  <a:srgbClr val="00FF99"/>
                </a:solidFill>
              </a:rPr>
              <a:t>нн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ие, грус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т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ная, пр</a:t>
            </a:r>
            <a:r>
              <a:rPr lang="ru-RU" sz="4800" b="1" u="sng" dirty="0" smtClean="0">
                <a:ln>
                  <a:solidFill>
                    <a:srgbClr val="0070C0"/>
                  </a:solidFill>
                </a:ln>
                <a:solidFill>
                  <a:srgbClr val="00FF99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щ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а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ния,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п</a:t>
            </a:r>
            <a:r>
              <a:rPr lang="ru-RU" sz="4800" b="1" u="sng" dirty="0" smtClean="0">
                <a:ln>
                  <a:solidFill>
                    <a:srgbClr val="0070C0"/>
                  </a:solidFill>
                </a:ln>
                <a:solidFill>
                  <a:srgbClr val="00FF99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т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я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нулись, в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жак, крыл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ь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я,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р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е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з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ко, взл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тел, с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и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льнейш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и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й,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р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азр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зал, м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л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дё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жь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, нах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ди-</a:t>
            </a:r>
          </a:p>
          <a:p>
            <a:r>
              <a:rPr lang="ru-RU" sz="4800" b="1" dirty="0" err="1" smtClean="0">
                <a:ln>
                  <a:solidFill>
                    <a:srgbClr val="0070C0"/>
                  </a:solidFill>
                </a:ln>
              </a:rPr>
              <a:t>л</a:t>
            </a:r>
            <a:r>
              <a:rPr lang="ru-RU" sz="4800" b="1" dirty="0" err="1" smtClean="0">
                <a:ln>
                  <a:solidFill>
                    <a:srgbClr val="0070C0"/>
                  </a:solidFill>
                </a:ln>
              </a:rPr>
              <a:t>ась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, к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нце, пр</a:t>
            </a:r>
            <a:r>
              <a:rPr lang="ru-RU" sz="4800" b="1" u="sng" dirty="0" smtClean="0">
                <a:ln>
                  <a:solidFill>
                    <a:srgbClr val="0070C0"/>
                  </a:solidFill>
                </a:ln>
                <a:solidFill>
                  <a:srgbClr val="00FF99"/>
                </a:solidFill>
              </a:rPr>
              <a:t>и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бл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и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жалась,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оч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ь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, со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л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нце, к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сяк, н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ч</a:t>
            </a:r>
            <a:r>
              <a:rPr lang="ru-RU" sz="4800" b="1" u="sng" dirty="0" smtClean="0">
                <a:ln>
                  <a:solidFill>
                    <a:srgbClr val="0070C0"/>
                  </a:solidFill>
                </a:ln>
                <a:solidFill>
                  <a:srgbClr val="00FF99"/>
                </a:solidFill>
              </a:rPr>
              <a:t>ё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в</a:t>
            </a:r>
            <a:r>
              <a:rPr lang="ru-RU" sz="4800" b="1" dirty="0" smtClean="0">
                <a:ln>
                  <a:solidFill>
                    <a:srgbClr val="0070C0"/>
                  </a:solidFill>
                </a:ln>
              </a:rPr>
              <a:t>ка.</a:t>
            </a:r>
            <a:endParaRPr lang="ru-RU" sz="4800" b="1" dirty="0">
              <a:ln>
                <a:solidFill>
                  <a:srgbClr val="0070C0"/>
                </a:solidFill>
              </a:ln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07455" y="3750471"/>
            <a:ext cx="142876" cy="7143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3"/>
          <a:srcRect t="1636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6050" y="142852"/>
            <a:ext cx="40543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Запомни!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71612"/>
            <a:ext cx="8225713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9600" b="1" cap="none" spc="0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Медленно,</a:t>
            </a:r>
          </a:p>
          <a:p>
            <a:r>
              <a:rPr lang="ru-RU" sz="9600" b="1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9600" b="1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впереди,</a:t>
            </a:r>
          </a:p>
          <a:p>
            <a:r>
              <a:rPr lang="ru-RU" sz="9600" b="1" cap="none" spc="0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9600" b="1" cap="none" spc="0" dirty="0" smtClean="0">
                <a:ln w="5715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ночёвка.</a:t>
            </a:r>
            <a:endParaRPr lang="ru-RU" sz="9600" b="1" cap="none" spc="0" dirty="0">
              <a:ln w="5715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430</Words>
  <PresentationFormat>Экран (4:3)</PresentationFormat>
  <Paragraphs>80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48</cp:revision>
  <dcterms:modified xsi:type="dcterms:W3CDTF">2011-07-28T06:25:58Z</dcterms:modified>
</cp:coreProperties>
</file>