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0" r:id="rId4"/>
    <p:sldId id="274" r:id="rId5"/>
    <p:sldId id="273" r:id="rId6"/>
    <p:sldId id="272" r:id="rId7"/>
    <p:sldId id="271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AF7A"/>
    <a:srgbClr val="F1BCFC"/>
    <a:srgbClr val="E61AB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89052-96FC-459E-BCDF-FFF8699B1B2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1BB58-479A-4B39-8765-58C531AC2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Документы\Мои рисунки\фон\53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3108" y="1071546"/>
            <a:ext cx="47863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E61AB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6600" b="1" cap="none" spc="0" dirty="0">
              <a:ln w="38100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rgbClr val="E61AB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357430"/>
            <a:ext cx="647254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7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Будьте</a:t>
            </a:r>
          </a:p>
          <a:p>
            <a:r>
              <a:rPr lang="ru-RU" sz="72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бережливыми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85723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857364"/>
            <a:ext cx="77153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  дальним сёлам, городам,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Кто идёт по проводам?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Светлое Величество!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Это ….</a:t>
            </a:r>
            <a:endParaRPr lang="ru-RU" sz="48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FF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3857628"/>
            <a:ext cx="5567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электричество</a:t>
            </a:r>
            <a:endParaRPr lang="ru-RU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339" y="571480"/>
            <a:ext cx="8923661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Наступила осень.  Дни стали короче.  На дворе </a:t>
            </a:r>
          </a:p>
          <a:p>
            <a:r>
              <a:rPr lang="ru-RU" sz="2800" b="1" dirty="0" smtClean="0"/>
              <a:t>быстро темнеет, и в домах зажигают электрический</a:t>
            </a:r>
          </a:p>
          <a:p>
            <a:r>
              <a:rPr lang="ru-RU" sz="2800" b="1" dirty="0" smtClean="0"/>
              <a:t>свет.</a:t>
            </a:r>
          </a:p>
          <a:p>
            <a:r>
              <a:rPr lang="ru-RU" sz="2800" b="1" dirty="0" smtClean="0"/>
              <a:t>      Мы очень привыкли к электричеству.  Так просто</a:t>
            </a:r>
          </a:p>
          <a:p>
            <a:r>
              <a:rPr lang="ru-RU" sz="2800" b="1" dirty="0" smtClean="0"/>
              <a:t> включить лампочку. И мы часто забываем погасить её.</a:t>
            </a:r>
          </a:p>
          <a:p>
            <a:r>
              <a:rPr lang="ru-RU" sz="2800" b="1" dirty="0" smtClean="0"/>
              <a:t>С вами этого не случалось?</a:t>
            </a:r>
          </a:p>
          <a:p>
            <a:r>
              <a:rPr lang="ru-RU" sz="2800" b="1" dirty="0" smtClean="0"/>
              <a:t>      А электричество – это большой труд многих людей.</a:t>
            </a:r>
          </a:p>
          <a:p>
            <a:r>
              <a:rPr lang="ru-RU" sz="2800" b="1" dirty="0" smtClean="0"/>
              <a:t>Его нужно беречь. Без электричества будет стоять </a:t>
            </a:r>
            <a:r>
              <a:rPr lang="ru-RU" sz="2800" b="1" dirty="0" err="1" smtClean="0"/>
              <a:t>тран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спорт, перестанут работать фабрики, заводы, школы и</a:t>
            </a:r>
          </a:p>
          <a:p>
            <a:r>
              <a:rPr lang="ru-RU" sz="2800" b="1" dirty="0" smtClean="0"/>
              <a:t>магазины.</a:t>
            </a:r>
          </a:p>
          <a:p>
            <a:r>
              <a:rPr lang="ru-RU" sz="2800" b="1" dirty="0" smtClean="0"/>
              <a:t>      Бережно расходуйте электричество!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500042"/>
            <a:ext cx="52749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0160">
                  <a:solidFill>
                    <a:srgbClr val="0000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на вопросы.</a:t>
            </a:r>
            <a:endParaRPr lang="ru-RU" sz="4800" b="0" cap="none" spc="0" dirty="0">
              <a:ln w="10160">
                <a:solidFill>
                  <a:srgbClr val="0000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643050"/>
            <a:ext cx="8786842" cy="35394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Какой призыв содержится в тексте? </a:t>
            </a:r>
            <a:r>
              <a:rPr lang="ru-RU" sz="3200" b="1" dirty="0" err="1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Произне</a:t>
            </a: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-</a:t>
            </a:r>
          </a:p>
          <a:p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     сите его с нужной интонацией.</a:t>
            </a:r>
          </a:p>
          <a:p>
            <a:pPr algn="just">
              <a:buFont typeface="Wingdings" pitchFamily="2" charset="2"/>
              <a:buChar char="v"/>
            </a:pP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Почему нужно беречь электричество?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Что может случиться, если не будет </a:t>
            </a:r>
            <a:r>
              <a:rPr lang="ru-RU" sz="3200" b="1" dirty="0" err="1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электри</a:t>
            </a: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-</a:t>
            </a:r>
          </a:p>
          <a:p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     ческой энергии?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Какую оплошность мы часто допускаем? По-</a:t>
            </a:r>
          </a:p>
          <a:p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     чему это нельзя делать?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857232"/>
            <a:ext cx="834151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Наступила осень.  Дни стали короче.  На дворе </a:t>
            </a:r>
          </a:p>
          <a:p>
            <a:r>
              <a:rPr lang="ru-RU" sz="2800" b="1" dirty="0" smtClean="0"/>
              <a:t>быстро темнеет, и в домах зажигают электрический</a:t>
            </a:r>
          </a:p>
          <a:p>
            <a:r>
              <a:rPr lang="ru-RU" sz="2800" b="1" dirty="0" smtClean="0"/>
              <a:t>свет.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0339" y="2071678"/>
            <a:ext cx="892366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Мы очень привыкли к электричеству.  Так просто</a:t>
            </a:r>
          </a:p>
          <a:p>
            <a:r>
              <a:rPr lang="ru-RU" sz="2800" b="1" dirty="0" smtClean="0"/>
              <a:t> включить лампочку. И мы часто забываем погасить её.</a:t>
            </a:r>
          </a:p>
          <a:p>
            <a:r>
              <a:rPr lang="ru-RU" sz="2800" b="1" dirty="0" smtClean="0"/>
              <a:t>С вами этого не случалось?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6374" y="3357562"/>
            <a:ext cx="888762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А электричество – это большой труд многих людей.</a:t>
            </a:r>
          </a:p>
          <a:p>
            <a:r>
              <a:rPr lang="ru-RU" sz="2800" b="1" dirty="0" smtClean="0"/>
              <a:t>Его нужно беречь. Без электричества будет стоять </a:t>
            </a:r>
            <a:r>
              <a:rPr lang="ru-RU" sz="2800" b="1" dirty="0" err="1" smtClean="0"/>
              <a:t>тран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спорт, перестанут работать фабрики, заводы, школы и</a:t>
            </a:r>
          </a:p>
          <a:p>
            <a:r>
              <a:rPr lang="ru-RU" sz="2800" b="1" dirty="0" smtClean="0"/>
              <a:t>магазины.</a:t>
            </a:r>
          </a:p>
          <a:p>
            <a:r>
              <a:rPr lang="ru-RU" sz="2800" b="1" dirty="0" smtClean="0"/>
              <a:t>      Бережно расходуйте электричество!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285728"/>
            <a:ext cx="63369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Объясни написание </a:t>
            </a:r>
          </a:p>
          <a:p>
            <a:pPr algn="ctr"/>
            <a:r>
              <a:rPr lang="ru-RU" sz="54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</a:t>
            </a:r>
            <a:r>
              <a:rPr lang="ru-RU" sz="54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ропущенных букв:</a:t>
            </a:r>
            <a:endParaRPr lang="ru-RU" sz="54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000240"/>
            <a:ext cx="8298618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роче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дв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..ре, т..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мнеет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</a:p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д..мах, б..р..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жливые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</a:p>
          <a:p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пог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сить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б..</a:t>
            </a:r>
            <a:r>
              <a:rPr lang="ru-RU" sz="6000" b="1" dirty="0" err="1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льшой</a:t>
            </a:r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</a:p>
          <a:p>
            <a:r>
              <a:rPr lang="ru-RU" sz="60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E61AB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ст..ять.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000240"/>
            <a:ext cx="5982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2000240"/>
            <a:ext cx="5982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2000240"/>
            <a:ext cx="5725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928934"/>
            <a:ext cx="5982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2928934"/>
            <a:ext cx="5725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2928934"/>
            <a:ext cx="5725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3857628"/>
            <a:ext cx="56457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4810" y="3786190"/>
            <a:ext cx="5982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42976" y="4786322"/>
            <a:ext cx="59824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15569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rgbClr val="23AF7A"/>
                  </a:solidFill>
                </a:ln>
                <a:solidFill>
                  <a:srgbClr val="23AF7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4800" b="1" cap="none" spc="0" dirty="0">
              <a:ln w="1905">
                <a:solidFill>
                  <a:srgbClr val="23AF7A"/>
                </a:solidFill>
              </a:ln>
              <a:solidFill>
                <a:srgbClr val="23AF7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500174"/>
            <a:ext cx="8497967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1. Свет в домах.                     </a:t>
            </a:r>
          </a:p>
          <a:p>
            <a:pPr marL="914400" indent="-914400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2. Небрежность</a:t>
            </a:r>
          </a:p>
          <a:p>
            <a:pPr marL="914400" indent="-914400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3. Берегите электричество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4286256"/>
            <a:ext cx="87102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Дополните текст описанием картины, которая возник-</a:t>
            </a:r>
          </a:p>
          <a:p>
            <a:r>
              <a:rPr lang="ru-RU" sz="2800" b="1" dirty="0" smtClean="0"/>
              <a:t>нет,  если не будет электричества.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357298"/>
            <a:ext cx="56260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(стр.84)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14337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4" name="Рисунок 3" descr="4d388e82b0b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857232"/>
            <a:ext cx="2571768" cy="3064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390</Words>
  <PresentationFormat>Экран (4:3)</PresentationFormat>
  <Paragraphs>76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23</cp:revision>
  <dcterms:modified xsi:type="dcterms:W3CDTF">2011-08-25T12:46:23Z</dcterms:modified>
</cp:coreProperties>
</file>