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38110493_a50c682d5b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005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14744" y="428604"/>
            <a:ext cx="5262403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810AA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810AA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2214554"/>
            <a:ext cx="394543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Отважные</a:t>
            </a:r>
          </a:p>
          <a:p>
            <a:r>
              <a:rPr lang="ru-RU" sz="48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ru-RU" sz="4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мухоловки</a:t>
            </a:r>
            <a:endParaRPr lang="ru-RU" sz="48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10" descr="B_Fly0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929198"/>
            <a:ext cx="112236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29266340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571480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097" y="571480"/>
            <a:ext cx="3952903" cy="2964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71472" y="3500438"/>
            <a:ext cx="80724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Отменные ловцы мух, причём птицы с необыкновенной ловкостью настигают добычу прямо в воздухе. Манера охоты своеобразна: птица усаживается на веточке и время от времени совершает короткие броски в воздух за летящими насекомыми, после которых возвращается в прежнюю позицию. Мухоловки охотятся не только за мухами, а практически за всеми летающими насекомыми, включая крупных бабочек и стрекоз. 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1428736"/>
            <a:ext cx="3422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мухоловка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214950"/>
            <a:ext cx="7786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Гнёзда находят в неглубоких дуплах с просторным входом, в </a:t>
            </a:r>
            <a:r>
              <a:rPr lang="ru-RU" b="1" dirty="0" err="1" smtClean="0"/>
              <a:t>полудуплах</a:t>
            </a:r>
            <a:r>
              <a:rPr lang="ru-RU" b="1" dirty="0" smtClean="0"/>
              <a:t>, </a:t>
            </a:r>
            <a:r>
              <a:rPr lang="ru-RU" b="1" dirty="0" err="1" smtClean="0"/>
              <a:t>в</a:t>
            </a:r>
            <a:r>
              <a:rPr lang="ru-RU" b="1" dirty="0" smtClean="0"/>
              <a:t> гнилых пнях, за наличниками окон и под застрехами крыш, а иногда и просто на горизонтальной опоре на стволе дерева без всякого прикрытия.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2016" y="357166"/>
            <a:ext cx="8651984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    Под окном росла молодая груша. На верх-</a:t>
            </a:r>
          </a:p>
          <a:p>
            <a:r>
              <a:rPr lang="ru-RU" sz="3200" b="1" dirty="0" smtClean="0"/>
              <a:t>них ветвях груши построила гнездо мухолов-</a:t>
            </a:r>
          </a:p>
          <a:p>
            <a:r>
              <a:rPr lang="ru-RU" sz="3200" b="1" dirty="0" err="1" smtClean="0"/>
              <a:t>ка</a:t>
            </a:r>
            <a:r>
              <a:rPr lang="ru-RU" sz="3200" b="1" dirty="0" smtClean="0"/>
              <a:t>.  В гнезде на мягком пуху лежали яйца </a:t>
            </a:r>
          </a:p>
          <a:p>
            <a:r>
              <a:rPr lang="ru-RU" sz="3200" b="1" dirty="0" smtClean="0"/>
              <a:t>птички. </a:t>
            </a:r>
          </a:p>
          <a:p>
            <a:r>
              <a:rPr lang="ru-RU" sz="3200" b="1" dirty="0" smtClean="0"/>
              <a:t>   Мухоловка часто отлучалась за пищей. Од-</a:t>
            </a:r>
          </a:p>
          <a:p>
            <a:r>
              <a:rPr lang="ru-RU" sz="3200" b="1" dirty="0" err="1" smtClean="0"/>
              <a:t>нажды</a:t>
            </a:r>
            <a:r>
              <a:rPr lang="ru-RU" sz="3200" b="1" dirty="0" smtClean="0"/>
              <a:t> на дереве появилась кошка. Она полз-</a:t>
            </a:r>
          </a:p>
          <a:p>
            <a:r>
              <a:rPr lang="ru-RU" sz="3200" b="1" dirty="0" err="1" smtClean="0"/>
              <a:t>ла</a:t>
            </a:r>
            <a:r>
              <a:rPr lang="ru-RU" sz="3200" b="1" dirty="0" smtClean="0"/>
              <a:t> по ветке к птичьему гнезду. Отважная </a:t>
            </a:r>
            <a:r>
              <a:rPr lang="ru-RU" sz="3200" b="1" dirty="0" err="1" smtClean="0"/>
              <a:t>му</a:t>
            </a:r>
            <a:r>
              <a:rPr lang="ru-RU" sz="3200" b="1" dirty="0" smtClean="0"/>
              <a:t>-</a:t>
            </a:r>
          </a:p>
          <a:p>
            <a:r>
              <a:rPr lang="ru-RU" sz="3200" b="1" dirty="0" err="1" smtClean="0"/>
              <a:t>холовка</a:t>
            </a:r>
            <a:r>
              <a:rPr lang="ru-RU" sz="3200" b="1" dirty="0" smtClean="0"/>
              <a:t> стремительно проносилась перед </a:t>
            </a:r>
            <a:r>
              <a:rPr lang="ru-RU" sz="3200" b="1" dirty="0" err="1" smtClean="0"/>
              <a:t>са</a:t>
            </a:r>
            <a:r>
              <a:rPr lang="ru-RU" sz="3200" b="1" dirty="0" smtClean="0"/>
              <a:t>-</a:t>
            </a:r>
          </a:p>
          <a:p>
            <a:r>
              <a:rPr lang="ru-RU" sz="3200" b="1" dirty="0" err="1" smtClean="0"/>
              <a:t>мым</a:t>
            </a:r>
            <a:r>
              <a:rPr lang="ru-RU" sz="3200" b="1" dirty="0" smtClean="0"/>
              <a:t> носом кошки, била её крыльями и </a:t>
            </a:r>
            <a:r>
              <a:rPr lang="ru-RU" sz="3200" b="1" dirty="0" err="1" smtClean="0"/>
              <a:t>жа</a:t>
            </a:r>
            <a:r>
              <a:rPr lang="ru-RU" sz="3200" b="1" dirty="0" smtClean="0"/>
              <a:t>-</a:t>
            </a:r>
          </a:p>
          <a:p>
            <a:r>
              <a:rPr lang="ru-RU" sz="3200" b="1" dirty="0" err="1" smtClean="0"/>
              <a:t>лобно</a:t>
            </a:r>
            <a:r>
              <a:rPr lang="ru-RU" sz="3200" b="1" dirty="0" smtClean="0"/>
              <a:t> пищала.</a:t>
            </a:r>
          </a:p>
          <a:p>
            <a:r>
              <a:rPr lang="ru-RU" sz="3200" b="1" dirty="0" smtClean="0"/>
              <a:t>     На помощь подружке поспешила другая </a:t>
            </a:r>
          </a:p>
          <a:p>
            <a:r>
              <a:rPr lang="ru-RU" sz="3200" b="1" dirty="0" err="1" smtClean="0"/>
              <a:t>птичка.Вдвоём</a:t>
            </a:r>
            <a:r>
              <a:rPr lang="ru-RU" sz="3200" b="1" dirty="0" smtClean="0"/>
              <a:t> они прогнали кошку от гнезда.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00232" y="214290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FFFF0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48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857232"/>
            <a:ext cx="8489504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Где построили гнездо мухоловки?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Что задумала кошка</a:t>
            </a:r>
            <a:r>
              <a:rPr lang="ru-RU" sz="36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Что произошло на горке?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Расскажите, как </a:t>
            </a: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отважные мухоловки</a:t>
            </a:r>
          </a:p>
          <a:p>
            <a:r>
              <a:rPr lang="ru-RU" sz="36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защищали гнездо. 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Почему мухоловки названы </a:t>
            </a:r>
            <a:r>
              <a:rPr lang="ru-RU" sz="3600" b="1" i="1" dirty="0" smtClean="0">
                <a:ln w="28575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отважны-</a:t>
            </a:r>
          </a:p>
          <a:p>
            <a:r>
              <a:rPr lang="ru-RU" sz="3600" b="1" i="1" dirty="0" smtClean="0">
                <a:ln w="28575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ми</a:t>
            </a: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 Подберите к этому слову близкие</a:t>
            </a:r>
          </a:p>
          <a:p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по значению.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5214950"/>
            <a:ext cx="82087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Храбрые, смелые, бесстрашные, муже-</a:t>
            </a:r>
          </a:p>
          <a:p>
            <a:pPr algn="ctr"/>
            <a:r>
              <a:rPr lang="ru-RU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ственные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неустрашимые, героические.</a:t>
            </a:r>
            <a:endParaRPr lang="ru-RU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8" name="Picture 12" descr="13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53934">
            <a:off x="6892339" y="1110360"/>
            <a:ext cx="16668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21429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02" y="714356"/>
            <a:ext cx="86439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     Под окном росла молодая груша. На верх-</a:t>
            </a:r>
          </a:p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них ветвях груши построила гнездо мухолов-        </a:t>
            </a:r>
            <a:r>
              <a:rPr lang="ru-RU" sz="3200" b="1" dirty="0" err="1" smtClean="0">
                <a:solidFill>
                  <a:prstClr val="black"/>
                </a:solidFill>
              </a:rPr>
              <a:t>ка</a:t>
            </a:r>
            <a:r>
              <a:rPr lang="ru-RU" sz="3200" b="1" dirty="0" smtClean="0">
                <a:solidFill>
                  <a:prstClr val="black"/>
                </a:solidFill>
              </a:rPr>
              <a:t>.  В гнезде на мягком пуху лежали яйца </a:t>
            </a:r>
          </a:p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птички.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571744"/>
            <a:ext cx="86439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   Мухоловка часто отлучалась за пищей. Од-</a:t>
            </a:r>
          </a:p>
          <a:p>
            <a:r>
              <a:rPr lang="ru-RU" sz="3200" b="1" dirty="0" err="1" smtClean="0"/>
              <a:t>нажды</a:t>
            </a:r>
            <a:r>
              <a:rPr lang="ru-RU" sz="3200" b="1" dirty="0" smtClean="0"/>
              <a:t> на дереве появилась кошка. Она </a:t>
            </a:r>
            <a:r>
              <a:rPr lang="ru-RU" sz="3200" b="1" dirty="0" err="1" smtClean="0"/>
              <a:t>полз-ла</a:t>
            </a:r>
            <a:r>
              <a:rPr lang="ru-RU" sz="3200" b="1" dirty="0" smtClean="0"/>
              <a:t> по ветке к птичьему гнезду. Отважная </a:t>
            </a:r>
            <a:r>
              <a:rPr lang="ru-RU" sz="3200" b="1" dirty="0" err="1" smtClean="0"/>
              <a:t>му</a:t>
            </a:r>
            <a:r>
              <a:rPr lang="ru-RU" sz="3200" b="1" dirty="0" smtClean="0"/>
              <a:t>-</a:t>
            </a:r>
          </a:p>
          <a:p>
            <a:r>
              <a:rPr lang="ru-RU" sz="3200" b="1" dirty="0" err="1" smtClean="0"/>
              <a:t>холовка</a:t>
            </a:r>
            <a:r>
              <a:rPr lang="ru-RU" sz="3200" b="1" dirty="0" smtClean="0"/>
              <a:t> стремительно проносилась перед </a:t>
            </a:r>
            <a:r>
              <a:rPr lang="ru-RU" sz="3200" b="1" dirty="0" err="1" smtClean="0"/>
              <a:t>са</a:t>
            </a:r>
            <a:r>
              <a:rPr lang="ru-RU" sz="3200" b="1" dirty="0" smtClean="0"/>
              <a:t>-</a:t>
            </a:r>
          </a:p>
          <a:p>
            <a:r>
              <a:rPr lang="ru-RU" sz="3200" b="1" dirty="0" err="1" smtClean="0"/>
              <a:t>мым</a:t>
            </a:r>
            <a:r>
              <a:rPr lang="ru-RU" sz="3200" b="1" dirty="0" smtClean="0"/>
              <a:t> носом кошки, била её крыльями и </a:t>
            </a:r>
            <a:r>
              <a:rPr lang="ru-RU" sz="3200" b="1" dirty="0" err="1" smtClean="0"/>
              <a:t>жа</a:t>
            </a:r>
            <a:r>
              <a:rPr lang="ru-RU" sz="3200" b="1" dirty="0" smtClean="0"/>
              <a:t>-</a:t>
            </a:r>
          </a:p>
          <a:p>
            <a:r>
              <a:rPr lang="ru-RU" sz="3200" b="1" dirty="0" err="1" smtClean="0"/>
              <a:t>лобно</a:t>
            </a:r>
            <a:r>
              <a:rPr lang="ru-RU" sz="3200" b="1" dirty="0" smtClean="0"/>
              <a:t> пищала.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5357826"/>
            <a:ext cx="87154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     На помощь подружке поспешила другая </a:t>
            </a:r>
          </a:p>
          <a:p>
            <a:r>
              <a:rPr lang="ru-RU" sz="3200" b="1" dirty="0" err="1" smtClean="0"/>
              <a:t>птичка.Вдвоём</a:t>
            </a:r>
            <a:r>
              <a:rPr lang="ru-RU" sz="3200" b="1" dirty="0" smtClean="0"/>
              <a:t> они прогнали кошку от гнезда.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428604"/>
            <a:ext cx="78660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 пропущенные буквы:</a:t>
            </a:r>
            <a:endParaRPr lang="ru-RU" sz="48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1428736"/>
            <a:ext cx="312777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м   л  </a:t>
            </a:r>
            <a:r>
              <a:rPr lang="ru-RU" sz="4000" b="1" dirty="0" err="1" smtClean="0"/>
              <a:t>дая</a:t>
            </a:r>
            <a:endParaRPr lang="ru-RU" sz="4000" b="1" dirty="0" smtClean="0"/>
          </a:p>
          <a:p>
            <a:r>
              <a:rPr lang="ru-RU" sz="4000" b="1" dirty="0" smtClean="0"/>
              <a:t>в   </a:t>
            </a:r>
            <a:r>
              <a:rPr lang="ru-RU" sz="4000" b="1" dirty="0" err="1" smtClean="0"/>
              <a:t>твях</a:t>
            </a:r>
            <a:endParaRPr lang="ru-RU" sz="4000" b="1" dirty="0" smtClean="0"/>
          </a:p>
          <a:p>
            <a:r>
              <a:rPr lang="ru-RU" sz="4000" b="1" dirty="0" err="1" smtClean="0"/>
              <a:t>гн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здо</a:t>
            </a:r>
            <a:endParaRPr lang="ru-RU" sz="4000" b="1" dirty="0" smtClean="0"/>
          </a:p>
          <a:p>
            <a:r>
              <a:rPr lang="ru-RU" sz="4000" b="1" dirty="0" smtClean="0"/>
              <a:t>л   жали</a:t>
            </a:r>
          </a:p>
          <a:p>
            <a:r>
              <a:rPr lang="ru-RU" sz="4000" b="1" dirty="0" err="1" smtClean="0"/>
              <a:t>п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лзла</a:t>
            </a:r>
            <a:endParaRPr lang="ru-RU" sz="4000" b="1" dirty="0" smtClean="0"/>
          </a:p>
          <a:p>
            <a:r>
              <a:rPr lang="ru-RU" sz="4000" b="1" dirty="0" err="1" smtClean="0"/>
              <a:t>прон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силась</a:t>
            </a:r>
            <a:endParaRPr lang="ru-RU" sz="4000" b="1" dirty="0" smtClean="0"/>
          </a:p>
          <a:p>
            <a:r>
              <a:rPr lang="ru-RU" sz="4000" b="1" dirty="0" err="1" smtClean="0"/>
              <a:t>посп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ш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ла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14876" y="2143116"/>
            <a:ext cx="306731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/>
              <a:t>п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щ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ла</a:t>
            </a:r>
            <a:endParaRPr lang="ru-RU" sz="4000" b="1" dirty="0" smtClean="0"/>
          </a:p>
          <a:p>
            <a:r>
              <a:rPr lang="ru-RU" sz="4000" b="1" dirty="0" smtClean="0"/>
              <a:t>ч   сто</a:t>
            </a:r>
          </a:p>
          <a:p>
            <a:r>
              <a:rPr lang="ru-RU" sz="4000" b="1" dirty="0" err="1" smtClean="0"/>
              <a:t>отлуч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лась</a:t>
            </a:r>
            <a:endParaRPr lang="ru-RU" sz="4000" b="1" dirty="0" smtClean="0"/>
          </a:p>
          <a:p>
            <a:r>
              <a:rPr lang="ru-RU" sz="4000" b="1" dirty="0" smtClean="0"/>
              <a:t>ветвях груш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00166" y="1428736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71670" y="1428736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28728" y="2000240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00166" y="1428736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71670" y="1428736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28728" y="2000240"/>
            <a:ext cx="56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43042" y="2643182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43042" y="264318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28728" y="3286124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5984" y="4500570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28728" y="3857628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14546" y="5072074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28926" y="5072074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00628" y="2143116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28728" y="3286124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28728" y="3857628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85984" y="4500570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14546" y="5072074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928926" y="5072074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00628" y="2143116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786446" y="2143116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00628" y="2786058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715008" y="2143116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0628" y="2786058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29322" y="335756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58082" y="4000504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29322" y="3357562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358082" y="3929066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</a:t>
            </a:r>
          </a:p>
        </p:txBody>
      </p:sp>
      <p:pic>
        <p:nvPicPr>
          <p:cNvPr id="34" name="Picture 12" descr="13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53934">
            <a:off x="6749463" y="896046"/>
            <a:ext cx="16668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0" descr="B_Fly0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5000636"/>
            <a:ext cx="112236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714356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ysClr val="windowText" lastClr="000000"/>
                </a:solidFill>
              </a:ln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571612"/>
            <a:ext cx="7799315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indent="-914400"/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</a:t>
            </a:r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Гнездо на груше</a:t>
            </a:r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r>
              <a:rPr lang="ru-RU" sz="28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sz="5400" b="1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indent="-914400"/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</a:t>
            </a:r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Кошка ползёт к гнезду</a:t>
            </a:r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ru-RU" sz="5400" b="1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indent="-914400"/>
            <a:r>
              <a:rPr lang="ru-RU" sz="28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</a:t>
            </a:r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Мухоловки защищают</a:t>
            </a:r>
          </a:p>
          <a:p>
            <a:pPr indent="-914400"/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своё гнездо.</a:t>
            </a:r>
          </a:p>
          <a:p>
            <a:pPr indent="-914400"/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4. Победа.                          </a:t>
            </a:r>
            <a:endParaRPr lang="ru-RU" sz="2800" b="1" cap="none" spc="0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Picture 2" descr="H:\Documents and Settings\Aida\Рабочий стол\НОвая ГРАФИКА сборник\блестяшки\БАБОЧКИ\35.3-web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3929066"/>
            <a:ext cx="890587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1142984"/>
            <a:ext cx="56260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(стр.81)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http://birds.clow.ru/data/252.html</a:t>
            </a:r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5" name="Picture 12" descr="13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53934">
            <a:off x="6821488" y="609600"/>
            <a:ext cx="16668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B_Fly0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2236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487</Words>
  <PresentationFormat>Экран (4:3)</PresentationFormat>
  <Paragraphs>102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41</cp:revision>
  <dcterms:modified xsi:type="dcterms:W3CDTF">2011-08-25T13:31:50Z</dcterms:modified>
</cp:coreProperties>
</file>