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60" r:id="rId6"/>
    <p:sldId id="264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244882983_4e0f19e542a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816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857620" y="1928802"/>
            <a:ext cx="47863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Изложение</a:t>
            </a:r>
            <a:endParaRPr lang="ru-RU" sz="6000" b="1" dirty="0">
              <a:ln w="31550" cmpd="sng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14810" y="2786058"/>
            <a:ext cx="350628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kk-KZ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18FE5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Орёл и</a:t>
            </a:r>
          </a:p>
          <a:p>
            <a:r>
              <a:rPr lang="kk-KZ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18FE5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кошка</a:t>
            </a:r>
            <a:endParaRPr lang="ru-RU" sz="48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18FE5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1" name="Рисунок 10" descr="5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4290"/>
            <a:ext cx="3786214" cy="2581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1.jpg"/>
          <p:cNvPicPr>
            <a:picLocks noChangeAspect="1"/>
          </p:cNvPicPr>
          <p:nvPr/>
        </p:nvPicPr>
        <p:blipFill>
          <a:blip r:embed="rId2"/>
          <a:srcRect t="3030" b="303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57356" y="285728"/>
            <a:ext cx="554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142984"/>
            <a:ext cx="9144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За деревней весело играла кошка со своими котятами.</a:t>
            </a:r>
          </a:p>
          <a:p>
            <a:r>
              <a:rPr lang="ru-RU" sz="2800" b="1" dirty="0" smtClean="0"/>
              <a:t> Грело весеннее солнышко. Маленькая семья была</a:t>
            </a:r>
          </a:p>
          <a:p>
            <a:r>
              <a:rPr lang="ru-RU" sz="2800" b="1" dirty="0" smtClean="0"/>
              <a:t> очень счастлива.</a:t>
            </a:r>
          </a:p>
          <a:p>
            <a:r>
              <a:rPr lang="ru-RU" sz="2800" b="1" dirty="0" smtClean="0"/>
              <a:t>   Вдруг огромный степной орёл, как молния, опустился </a:t>
            </a:r>
          </a:p>
          <a:p>
            <a:r>
              <a:rPr lang="ru-RU" sz="2800" b="1" dirty="0" smtClean="0"/>
              <a:t>с вышины и схватил одного котёнка. Но не успел орёл </a:t>
            </a:r>
          </a:p>
          <a:p>
            <a:r>
              <a:rPr lang="ru-RU" sz="2800" b="1" dirty="0" smtClean="0"/>
              <a:t>подняться, как мать вцепилась в него. Битва закипела насмерть.</a:t>
            </a:r>
          </a:p>
          <a:p>
            <a:r>
              <a:rPr lang="ru-RU" sz="2800" b="1" dirty="0" smtClean="0"/>
              <a:t>   Хищник рвал кожу кошки, выклевал ей один глаз. Но</a:t>
            </a:r>
          </a:p>
          <a:p>
            <a:r>
              <a:rPr lang="ru-RU" sz="2800" b="1" dirty="0" smtClean="0"/>
              <a:t>кошка не потеряла мужества. Она собрала последние силы, повалила орла на землю и откусила ему голову.</a:t>
            </a:r>
          </a:p>
          <a:p>
            <a:r>
              <a:rPr lang="ru-RU" sz="2800" b="1" dirty="0" smtClean="0"/>
              <a:t>   Котята были спасены.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1.jpg"/>
          <p:cNvPicPr>
            <a:picLocks noChangeAspect="1"/>
          </p:cNvPicPr>
          <p:nvPr/>
        </p:nvPicPr>
        <p:blipFill>
          <a:blip r:embed="rId2"/>
          <a:srcRect t="3030" b="303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4480" y="1000108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Ответь на вопросы: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071678"/>
            <a:ext cx="9144000" cy="286232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Где играла кошка с котятами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Кто спустился с вышины и схватил котёнка?</a:t>
            </a:r>
            <a:endParaRPr lang="ru-RU" sz="3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Как поступила кошка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Какие увечья причинил орёл кошке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Как кошка расправилась с орлом?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1.jpg"/>
          <p:cNvPicPr>
            <a:picLocks noChangeAspect="1"/>
          </p:cNvPicPr>
          <p:nvPr/>
        </p:nvPicPr>
        <p:blipFill>
          <a:blip r:embed="rId2"/>
          <a:srcRect t="3030" b="303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348" y="357166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142984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 За деревней весело играла кошка со своими котятами.</a:t>
            </a:r>
          </a:p>
          <a:p>
            <a:r>
              <a:rPr lang="ru-RU" sz="2800" b="1" dirty="0" smtClean="0"/>
              <a:t> Грело весеннее солнышко. Маленькая семья была</a:t>
            </a:r>
          </a:p>
          <a:p>
            <a:r>
              <a:rPr lang="ru-RU" sz="2800" b="1" dirty="0" smtClean="0"/>
              <a:t> очень счастлива.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2500306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 Вдруг огромный степной орёл, как молния, опустился </a:t>
            </a:r>
          </a:p>
          <a:p>
            <a:r>
              <a:rPr lang="ru-RU" sz="2800" b="1" dirty="0" smtClean="0"/>
              <a:t>с вышины и схватил одного котёнка. Но не успел орёл </a:t>
            </a:r>
          </a:p>
          <a:p>
            <a:r>
              <a:rPr lang="ru-RU" sz="2800" b="1" dirty="0" smtClean="0"/>
              <a:t>подняться, как мать вцепилась в него. Битва закипела насмерть.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4214818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Хищник рвал кожу кошки, выклевал ей один глаз. Но</a:t>
            </a:r>
          </a:p>
          <a:p>
            <a:r>
              <a:rPr lang="ru-RU" sz="2800" b="1" dirty="0" smtClean="0"/>
              <a:t>кошка не потеряла мужества. Она собрала последние силы, повалила орла на землю и откусила ему голову.</a:t>
            </a:r>
          </a:p>
          <a:p>
            <a:r>
              <a:rPr lang="ru-RU" sz="2800" b="1" dirty="0" smtClean="0"/>
              <a:t>   Котята были спасены.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1.jpg"/>
          <p:cNvPicPr>
            <a:picLocks noChangeAspect="1"/>
          </p:cNvPicPr>
          <p:nvPr/>
        </p:nvPicPr>
        <p:blipFill>
          <a:blip r:embed="rId2"/>
          <a:srcRect t="3030" b="303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1472" y="785794"/>
            <a:ext cx="79944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 выделенных букв:</a:t>
            </a:r>
            <a:endParaRPr lang="ru-RU" sz="3600" b="1" cap="none" spc="0" dirty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5738" y="1357298"/>
            <a:ext cx="8868262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ревня, вес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ло, к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тята, </a:t>
            </a:r>
            <a:r>
              <a:rPr lang="ru-RU" sz="4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</a:t>
            </a:r>
            <a:r>
              <a:rPr lang="ru-RU" sz="4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</a:t>
            </a:r>
          </a:p>
          <a:p>
            <a:r>
              <a:rPr lang="ru-RU" sz="4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</a:t>
            </a:r>
            <a:r>
              <a:rPr lang="ru-RU" sz="4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еннее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солны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ш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ко, с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мья, </a:t>
            </a:r>
            <a:r>
              <a:rPr lang="ru-RU" sz="4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сч</a:t>
            </a:r>
            <a:r>
              <a:rPr lang="ru-RU" sz="4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4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</a:t>
            </a:r>
            <a:r>
              <a:rPr lang="ru-RU" sz="4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</a:t>
            </a:r>
          </a:p>
          <a:p>
            <a:r>
              <a:rPr lang="ru-RU" sz="4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лива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ст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пной, схв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тил, </a:t>
            </a:r>
            <a:r>
              <a:rPr lang="ru-RU" sz="4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вц</a:t>
            </a:r>
            <a:r>
              <a:rPr lang="ru-RU" sz="4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пи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-</a:t>
            </a:r>
          </a:p>
          <a:p>
            <a:r>
              <a:rPr lang="ru-RU" sz="4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лас</a:t>
            </a:r>
            <a:r>
              <a:rPr lang="ru-RU" sz="4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ь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выкл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вал, </a:t>
            </a:r>
            <a:r>
              <a:rPr lang="ru-RU" sz="4800" b="1" u="sng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ряла, </a:t>
            </a:r>
            <a:r>
              <a:rPr lang="ru-RU" sz="4800" b="1" u="sng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</a:t>
            </a:r>
            <a:r>
              <a:rPr lang="ru-RU" sz="4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</a:t>
            </a:r>
            <a:r>
              <a:rPr lang="ru-RU" sz="4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</a:t>
            </a:r>
          </a:p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лила, гол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ву, сп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сены, св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ими,</a:t>
            </a:r>
          </a:p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ла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1.jpg"/>
          <p:cNvPicPr>
            <a:picLocks noChangeAspect="1"/>
          </p:cNvPicPr>
          <p:nvPr/>
        </p:nvPicPr>
        <p:blipFill>
          <a:blip r:embed="rId2"/>
          <a:srcRect t="3030" b="303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43240" y="928670"/>
            <a:ext cx="30844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Запомни!</a:t>
            </a:r>
            <a:endParaRPr lang="ru-RU" sz="5400" b="1" cap="none" spc="0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2214554"/>
            <a:ext cx="5857916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6000" b="1" cap="none" spc="0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Со своими,</a:t>
            </a:r>
          </a:p>
          <a:p>
            <a:r>
              <a:rPr lang="ru-RU" sz="60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подняться,</a:t>
            </a:r>
          </a:p>
          <a:p>
            <a:r>
              <a:rPr lang="ru-RU" sz="6000" b="1" cap="none" spc="0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насмерть.</a:t>
            </a:r>
            <a:endParaRPr lang="ru-RU" sz="6000" b="1" cap="none" spc="0" dirty="0">
              <a:ln w="19050">
                <a:solidFill>
                  <a:srgbClr val="FF0000"/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1.jpg"/>
          <p:cNvPicPr>
            <a:picLocks noChangeAspect="1"/>
          </p:cNvPicPr>
          <p:nvPr/>
        </p:nvPicPr>
        <p:blipFill>
          <a:blip r:embed="rId2"/>
          <a:srcRect t="3030" b="303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28992" y="857232"/>
            <a:ext cx="18886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 cmpd="sng">
                  <a:solidFill>
                    <a:srgbClr val="0000FF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План.</a:t>
            </a:r>
            <a:endParaRPr lang="ru-RU" sz="5400" b="1" cap="none" spc="0" dirty="0">
              <a:ln w="19050" cmpd="sng">
                <a:solidFill>
                  <a:srgbClr val="0000FF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714488"/>
            <a:ext cx="63918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1. Счастливая семья.</a:t>
            </a:r>
            <a:endParaRPr lang="ru-RU" sz="5400" b="1" cap="none" spc="0" dirty="0">
              <a:ln w="19050" cmpd="sng">
                <a:solidFill>
                  <a:srgbClr val="00FF00">
                    <a:alpha val="55000"/>
                  </a:srgbClr>
                </a:solidFill>
                <a:prstDash val="solid"/>
              </a:ln>
              <a:solidFill>
                <a:srgbClr val="00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571744"/>
            <a:ext cx="73056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2. Битва орла с кошкой.</a:t>
            </a:r>
            <a:endParaRPr lang="ru-RU" sz="5400" b="1" cap="none" spc="0" dirty="0">
              <a:ln w="19050" cmpd="sng">
                <a:solidFill>
                  <a:srgbClr val="00FF00">
                    <a:alpha val="55000"/>
                  </a:srgbClr>
                </a:solidFill>
                <a:prstDash val="solid"/>
              </a:ln>
              <a:solidFill>
                <a:srgbClr val="00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429000"/>
            <a:ext cx="78774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1905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3. Победа мужественной </a:t>
            </a:r>
          </a:p>
          <a:p>
            <a:r>
              <a:rPr lang="ru-RU" sz="5400" b="1" dirty="0" smtClean="0">
                <a:ln w="1905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кошки.</a:t>
            </a:r>
            <a:endParaRPr lang="ru-RU" sz="5400" b="1" cap="none" spc="0" dirty="0">
              <a:ln w="19050" cmpd="sng">
                <a:solidFill>
                  <a:srgbClr val="00FF00">
                    <a:alpha val="55000"/>
                  </a:srgbClr>
                </a:solidFill>
                <a:prstDash val="solid"/>
              </a:ln>
              <a:solidFill>
                <a:srgbClr val="00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4929198"/>
            <a:ext cx="570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1905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4. Котята спасены.</a:t>
            </a:r>
          </a:p>
        </p:txBody>
      </p:sp>
      <p:pic>
        <p:nvPicPr>
          <p:cNvPr id="8" name="Picture 21" descr="GIF - koto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5286388"/>
            <a:ext cx="2286016" cy="104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1.jpg"/>
          <p:cNvPicPr>
            <a:picLocks noChangeAspect="1"/>
          </p:cNvPicPr>
          <p:nvPr/>
        </p:nvPicPr>
        <p:blipFill>
          <a:blip r:embed="rId2"/>
          <a:srcRect t="3030" b="303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1000108"/>
            <a:ext cx="792961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</a:t>
            </a:r>
            <a:r>
              <a:rPr lang="ru-RU" sz="2800" b="1" dirty="0" smtClean="0"/>
              <a:t>Материалы:</a:t>
            </a:r>
          </a:p>
          <a:p>
            <a:endParaRPr lang="ru-RU" b="1" dirty="0" smtClean="0"/>
          </a:p>
          <a:p>
            <a:r>
              <a:rPr lang="ru-RU" b="1" dirty="0" smtClean="0"/>
              <a:t>УДК 373.167.1</a:t>
            </a:r>
          </a:p>
          <a:p>
            <a:r>
              <a:rPr lang="ru-RU" b="1" dirty="0" smtClean="0"/>
              <a:t>ББК 81.2 Рус.- 922 </a:t>
            </a:r>
          </a:p>
          <a:p>
            <a:r>
              <a:rPr lang="ru-RU" b="1" dirty="0" smtClean="0"/>
              <a:t>Н 62 Русский язык: </a:t>
            </a:r>
            <a:r>
              <a:rPr lang="ru-RU" b="1" dirty="0" err="1" smtClean="0"/>
              <a:t>Учебн</a:t>
            </a:r>
            <a:r>
              <a:rPr lang="ru-RU" b="1" dirty="0" smtClean="0"/>
              <a:t>. для 3 </a:t>
            </a:r>
            <a:r>
              <a:rPr lang="ru-RU" b="1" dirty="0" err="1" smtClean="0"/>
              <a:t>кл</a:t>
            </a:r>
            <a:r>
              <a:rPr lang="ru-RU" b="1" dirty="0" smtClean="0"/>
              <a:t>. </a:t>
            </a:r>
            <a:r>
              <a:rPr lang="ru-RU" b="1" dirty="0" err="1" smtClean="0"/>
              <a:t>общеобразоват</a:t>
            </a:r>
            <a:r>
              <a:rPr lang="ru-RU" b="1" dirty="0" smtClean="0"/>
              <a:t>. </a:t>
            </a:r>
            <a:r>
              <a:rPr lang="ru-RU" b="1" dirty="0" err="1" smtClean="0"/>
              <a:t>шк</a:t>
            </a:r>
            <a:r>
              <a:rPr lang="ru-RU" b="1" dirty="0" smtClean="0"/>
              <a:t>./Никитина С.А.,</a:t>
            </a:r>
          </a:p>
          <a:p>
            <a:r>
              <a:rPr lang="ru-RU" b="1" dirty="0" smtClean="0"/>
              <a:t>Якунина Л.П., </a:t>
            </a:r>
            <a:r>
              <a:rPr lang="ru-RU" b="1" dirty="0" err="1" smtClean="0"/>
              <a:t>Мендекинова</a:t>
            </a:r>
            <a:r>
              <a:rPr lang="ru-RU" b="1" dirty="0" smtClean="0"/>
              <a:t> Р.Т. , </a:t>
            </a:r>
            <a:r>
              <a:rPr lang="ru-RU" b="1" dirty="0" err="1" smtClean="0"/>
              <a:t>Кульгильдинова</a:t>
            </a:r>
            <a:r>
              <a:rPr lang="ru-RU" b="1" dirty="0" smtClean="0"/>
              <a:t> Т.А.– </a:t>
            </a:r>
            <a:r>
              <a:rPr lang="ru-RU" b="1" dirty="0" err="1" smtClean="0"/>
              <a:t>Алматы</a:t>
            </a:r>
            <a:r>
              <a:rPr lang="ru-RU" b="1" dirty="0" smtClean="0"/>
              <a:t>:  </a:t>
            </a:r>
            <a:r>
              <a:rPr lang="ru-RU" b="1" dirty="0" err="1" smtClean="0"/>
              <a:t>Атам</a:t>
            </a:r>
            <a:r>
              <a:rPr lang="kk-KZ" b="1" dirty="0" smtClean="0"/>
              <a:t>ұ</a:t>
            </a:r>
            <a:r>
              <a:rPr lang="ru-RU" b="1" dirty="0" err="1" smtClean="0"/>
              <a:t>ра</a:t>
            </a:r>
            <a:r>
              <a:rPr lang="ru-RU" b="1" dirty="0" smtClean="0"/>
              <a:t>, 2010. – 304 с.</a:t>
            </a:r>
          </a:p>
          <a:p>
            <a:r>
              <a:rPr lang="ru-RU" b="1" dirty="0" smtClean="0"/>
              <a:t>Фото – </a:t>
            </a:r>
            <a:r>
              <a:rPr lang="en-US" b="1" dirty="0" smtClean="0"/>
              <a:t>pttx://www.google. </a:t>
            </a:r>
            <a:r>
              <a:rPr lang="en-US" b="1" dirty="0" err="1" smtClean="0"/>
              <a:t>ru</a:t>
            </a:r>
            <a:r>
              <a:rPr lang="ru-RU" b="1" dirty="0" smtClean="0"/>
              <a:t> </a:t>
            </a:r>
            <a:r>
              <a:rPr lang="en-US" b="1" smtClean="0"/>
              <a:t>  </a:t>
            </a:r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786182" y="3714752"/>
            <a:ext cx="472693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Презентацию подготовила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 учитель начальных классов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СГОД </a:t>
            </a:r>
            <a:r>
              <a:rPr lang="ru-RU" sz="2800" b="1" dirty="0">
                <a:solidFill>
                  <a:srgbClr val="C00000"/>
                </a:solidFill>
              </a:rPr>
              <a:t>№ 8 города Талгара</a:t>
            </a:r>
          </a:p>
          <a:p>
            <a:r>
              <a:rPr lang="ru-RU" sz="2800" b="1" dirty="0" err="1">
                <a:solidFill>
                  <a:srgbClr val="C00000"/>
                </a:solidFill>
              </a:rPr>
              <a:t>Алматинской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области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Семёнова Елена Васильевна </a:t>
            </a:r>
          </a:p>
        </p:txBody>
      </p:sp>
      <p:pic>
        <p:nvPicPr>
          <p:cNvPr id="7" name="Picture 21" descr="GIF - koto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500570"/>
            <a:ext cx="2286016" cy="104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388</Words>
  <PresentationFormat>Экран (4:3)</PresentationFormat>
  <Paragraphs>58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32</cp:revision>
  <dcterms:modified xsi:type="dcterms:W3CDTF">2011-10-02T11:51:54Z</dcterms:modified>
</cp:coreProperties>
</file>