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5" r:id="rId4"/>
    <p:sldId id="273" r:id="rId5"/>
    <p:sldId id="272" r:id="rId6"/>
    <p:sldId id="271" r:id="rId7"/>
    <p:sldId id="270" r:id="rId8"/>
    <p:sldId id="274" r:id="rId9"/>
    <p:sldId id="268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2EDD"/>
    <a:srgbClr val="46FC4A"/>
    <a:srgbClr val="3302A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218D-72CB-44D9-9169-D5E3EF0EED6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D31F-152F-4890-BBB2-23F6BDD6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218D-72CB-44D9-9169-D5E3EF0EED6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D31F-152F-4890-BBB2-23F6BDD6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218D-72CB-44D9-9169-D5E3EF0EED6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D31F-152F-4890-BBB2-23F6BDD6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218D-72CB-44D9-9169-D5E3EF0EED6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D31F-152F-4890-BBB2-23F6BDD6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218D-72CB-44D9-9169-D5E3EF0EED6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D31F-152F-4890-BBB2-23F6BDD6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218D-72CB-44D9-9169-D5E3EF0EED6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D31F-152F-4890-BBB2-23F6BDD6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218D-72CB-44D9-9169-D5E3EF0EED6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D31F-152F-4890-BBB2-23F6BDD6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218D-72CB-44D9-9169-D5E3EF0EED6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D31F-152F-4890-BBB2-23F6BDD6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218D-72CB-44D9-9169-D5E3EF0EED6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D31F-152F-4890-BBB2-23F6BDD6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218D-72CB-44D9-9169-D5E3EF0EED6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D31F-152F-4890-BBB2-23F6BDD6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218D-72CB-44D9-9169-D5E3EF0EED6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ED31F-152F-4890-BBB2-23F6BDD6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8218D-72CB-44D9-9169-D5E3EF0EED61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ED31F-152F-4890-BBB2-23F6BDD6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9dba6530ce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71736" y="928670"/>
            <a:ext cx="47863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8100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E61AB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5400" b="1" cap="none" spc="0" dirty="0">
              <a:ln w="38100">
                <a:solidFill>
                  <a:srgbClr val="7030A0"/>
                </a:solidFill>
                <a:prstDash val="solid"/>
                <a:miter lim="800000"/>
              </a:ln>
              <a:solidFill>
                <a:srgbClr val="E61AB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1785926"/>
            <a:ext cx="534171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1905"/>
                <a:solidFill>
                  <a:srgbClr val="330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Как медведь </a:t>
            </a:r>
          </a:p>
          <a:p>
            <a:r>
              <a:rPr lang="ru-RU" sz="5400" b="1" dirty="0" smtClean="0">
                <a:ln w="1905"/>
                <a:solidFill>
                  <a:srgbClr val="330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 себя напугал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857232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1928802"/>
            <a:ext cx="73581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Летом ходит без дороги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Возле сосен и берёз,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 зимой он спит в берлоге,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 мороза прячет нос.</a:t>
            </a:r>
            <a:endParaRPr lang="ru-RU" sz="48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FF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5214950"/>
            <a:ext cx="348371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медведь</a:t>
            </a:r>
            <a:endParaRPr lang="ru-RU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000108"/>
            <a:ext cx="4929222" cy="4173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214422"/>
            <a:ext cx="868622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Вошёл медведь в лес. Затрещали под тяжёлой</a:t>
            </a:r>
          </a:p>
          <a:p>
            <a:r>
              <a:rPr lang="ru-RU" sz="2800" b="1" dirty="0" smtClean="0"/>
              <a:t>лапой веточки.</a:t>
            </a:r>
          </a:p>
          <a:p>
            <a:r>
              <a:rPr lang="ru-RU" sz="2800" b="1" dirty="0" smtClean="0"/>
              <a:t>     Испугалась белка на ёлке. Уронила шишку. Упала</a:t>
            </a:r>
          </a:p>
          <a:p>
            <a:r>
              <a:rPr lang="ru-RU" sz="2800" b="1" dirty="0" smtClean="0"/>
              <a:t>шишка – угодила зайцу в лоб. Вскочил заяц и помчал-</a:t>
            </a:r>
          </a:p>
          <a:p>
            <a:r>
              <a:rPr lang="ru-RU" sz="2800" b="1" dirty="0" err="1" smtClean="0"/>
              <a:t>ся</a:t>
            </a:r>
            <a:r>
              <a:rPr lang="ru-RU" sz="2800" b="1" dirty="0" smtClean="0"/>
              <a:t> в гущу леса. Наскочил на сороку, из кустов её вы-</a:t>
            </a:r>
          </a:p>
          <a:p>
            <a:r>
              <a:rPr lang="ru-RU" sz="2800" b="1" dirty="0" smtClean="0"/>
              <a:t>пугнул. Сорока крик подняла на весь лес. Услышали </a:t>
            </a:r>
          </a:p>
          <a:p>
            <a:r>
              <a:rPr lang="ru-RU" sz="2800" b="1" dirty="0" smtClean="0"/>
              <a:t>лоси и пошли по лесу кусты ломать!</a:t>
            </a:r>
          </a:p>
          <a:p>
            <a:r>
              <a:rPr lang="ru-RU" sz="2800" b="1" dirty="0" smtClean="0"/>
              <a:t>     Тут медведь остановился, насторожил уши. Белка</a:t>
            </a:r>
          </a:p>
          <a:p>
            <a:r>
              <a:rPr lang="ru-RU" sz="2800" b="1" dirty="0" smtClean="0"/>
              <a:t>лопочет, сорока кричит, лоси кусты ломают. Рявкнул</a:t>
            </a:r>
          </a:p>
          <a:p>
            <a:r>
              <a:rPr lang="ru-RU" sz="2800" b="1" dirty="0" smtClean="0"/>
              <a:t>медведь и дал стрекача. Так он сам себя напугал.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214290"/>
            <a:ext cx="554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857232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Ответь на вопросы: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928802"/>
            <a:ext cx="8429652" cy="34163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Как вы понимаете значение    </a:t>
            </a:r>
            <a:r>
              <a:rPr lang="ru-RU" sz="36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выраже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- 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   </a:t>
            </a:r>
            <a:r>
              <a:rPr lang="ru-RU" sz="36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ния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 </a:t>
            </a:r>
            <a:r>
              <a:rPr lang="ru-RU" sz="3600" b="1" i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дал стрекача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</a:rPr>
              <a:t>?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sym typeface="Wingdings 2"/>
              </a:rPr>
              <a:t>Почему медведь сделал это?</a:t>
            </a:r>
            <a:endParaRPr lang="ru-RU" sz="36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blipFill>
                <a:blip r:embed="rId3"/>
                <a:tile tx="0" ty="0" sx="100000" sy="100000" flip="none" algn="tl"/>
              </a:blipFill>
              <a:effectLst/>
            </a:endParaRPr>
          </a:p>
          <a:p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sym typeface="Wingdings 2"/>
              </a:rPr>
              <a:t>С чего же начался переполох в лесу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</a:rPr>
              <a:t>?</a:t>
            </a:r>
          </a:p>
          <a:p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sym typeface="Wingdings 2"/>
              </a:rPr>
              <a:t>Расскажите, как всё происходило даль -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sym typeface="Wingdings 2"/>
              </a:rPr>
              <a:t>   </a:t>
            </a:r>
            <a:r>
              <a:rPr lang="ru-RU" sz="36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sym typeface="Wingdings 2"/>
              </a:rPr>
              <a:t>ше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sym typeface="Wingdings 2"/>
              </a:rPr>
              <a:t>.</a:t>
            </a:r>
            <a:endParaRPr lang="ru-RU" sz="3600" b="1" cap="none" spc="0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blipFill>
                <a:blip r:embed="rId3"/>
                <a:tile tx="0" ty="0" sx="100000" sy="100000" flip="none" algn="tl"/>
              </a:blipFill>
              <a:effectLst/>
            </a:endParaRPr>
          </a:p>
        </p:txBody>
      </p:sp>
      <p:pic>
        <p:nvPicPr>
          <p:cNvPr id="6" name="Рисунок 5" descr="e4624f07c5d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94" y="4643446"/>
            <a:ext cx="2197147" cy="1919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214422"/>
            <a:ext cx="80890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 Вошёл медведь в лес. Затрещали под тяжёлой</a:t>
            </a:r>
          </a:p>
          <a:p>
            <a:r>
              <a:rPr lang="ru-RU" sz="2800" b="1" dirty="0" smtClean="0"/>
              <a:t>лапой веточки.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2143116"/>
            <a:ext cx="868622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 Испугалась белка на ёлке. Уронила шишку. Упала</a:t>
            </a:r>
          </a:p>
          <a:p>
            <a:r>
              <a:rPr lang="ru-RU" sz="2800" b="1" dirty="0" smtClean="0"/>
              <a:t>шишка – угодила зайцу в лоб. Вскочил заяц и помчал-</a:t>
            </a:r>
          </a:p>
          <a:p>
            <a:r>
              <a:rPr lang="ru-RU" sz="2800" b="1" dirty="0" err="1" smtClean="0"/>
              <a:t>ся</a:t>
            </a:r>
            <a:r>
              <a:rPr lang="ru-RU" sz="2800" b="1" dirty="0" smtClean="0"/>
              <a:t> в гущу леса. Наскочил на сороку, из кустов её вы-</a:t>
            </a:r>
          </a:p>
          <a:p>
            <a:r>
              <a:rPr lang="ru-RU" sz="2800" b="1" dirty="0" smtClean="0"/>
              <a:t>пугнул. Сорока крик подняла на весь лес. Услышали </a:t>
            </a:r>
          </a:p>
          <a:p>
            <a:r>
              <a:rPr lang="ru-RU" sz="2800" b="1" dirty="0" smtClean="0"/>
              <a:t>лоси и пошли по лесу кусты ломать!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596" y="4357694"/>
            <a:ext cx="845673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Тут медведь остановился, насторожил уши. Белка</a:t>
            </a:r>
          </a:p>
          <a:p>
            <a:r>
              <a:rPr lang="ru-RU" sz="2800" b="1" dirty="0" smtClean="0"/>
              <a:t>лопочет, сорока кричит, лоси кусты ломают. Рявкнул</a:t>
            </a:r>
          </a:p>
          <a:p>
            <a:r>
              <a:rPr lang="ru-RU" sz="2800" b="1" dirty="0" smtClean="0"/>
              <a:t>медведь и дал стрекача. Так он сам себя напугал.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556" y="357166"/>
            <a:ext cx="759541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Найдите слова – названия действий, которыми</a:t>
            </a:r>
          </a:p>
          <a:p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описан испуг животных.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4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357298"/>
            <a:ext cx="868622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Вошёл медведь в лес. Затрещали под тяжёлой </a:t>
            </a:r>
            <a:r>
              <a:rPr lang="ru-RU" sz="2800" b="1" dirty="0" err="1" smtClean="0"/>
              <a:t>ла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пой веточки.</a:t>
            </a:r>
          </a:p>
          <a:p>
            <a:r>
              <a:rPr lang="ru-RU" sz="2800" b="1" dirty="0" smtClean="0"/>
              <a:t>     Испугалась белка на ёлке. Уронила шишку. Упала</a:t>
            </a:r>
          </a:p>
          <a:p>
            <a:r>
              <a:rPr lang="ru-RU" sz="2800" b="1" dirty="0" smtClean="0"/>
              <a:t>шишка – угодила зайцу в лоб. Вскочил заяц и помчал-</a:t>
            </a:r>
          </a:p>
          <a:p>
            <a:r>
              <a:rPr lang="ru-RU" sz="2800" b="1" dirty="0" err="1" smtClean="0"/>
              <a:t>ся</a:t>
            </a:r>
            <a:r>
              <a:rPr lang="ru-RU" sz="2800" b="1" dirty="0" smtClean="0"/>
              <a:t> в гущу леса. Наскочил на сороку, из кустов её вы-</a:t>
            </a:r>
          </a:p>
          <a:p>
            <a:r>
              <a:rPr lang="ru-RU" sz="2800" b="1" dirty="0" smtClean="0"/>
              <a:t>пугнул. Сорока крик подняла на весь лес. Услышали </a:t>
            </a:r>
          </a:p>
          <a:p>
            <a:r>
              <a:rPr lang="ru-RU" sz="2800" b="1" dirty="0" smtClean="0"/>
              <a:t>лоси и пошли по лесу кусты ломать!</a:t>
            </a:r>
          </a:p>
          <a:p>
            <a:r>
              <a:rPr lang="ru-RU" sz="2800" b="1" dirty="0" smtClean="0"/>
              <a:t>     Тут медведь остановился, насторожил уши. Белка</a:t>
            </a:r>
          </a:p>
          <a:p>
            <a:r>
              <a:rPr lang="ru-RU" sz="2800" b="1" dirty="0" smtClean="0"/>
              <a:t>лопочет, сорока кричит, лоси кусты ломают. Рявкнул</a:t>
            </a:r>
          </a:p>
          <a:p>
            <a:r>
              <a:rPr lang="ru-RU" sz="2800" b="1" dirty="0" smtClean="0"/>
              <a:t>медведь и дал стрекача. Так он сам себя напугал.</a:t>
            </a:r>
            <a:endParaRPr lang="ru-RU" sz="28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85786" y="2643182"/>
            <a:ext cx="1714512" cy="1588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072066" y="3071810"/>
            <a:ext cx="1285884" cy="1588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500958" y="3071810"/>
            <a:ext cx="1214446" cy="1588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85720" y="3500438"/>
            <a:ext cx="428628" cy="1588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2786050" y="3500438"/>
            <a:ext cx="1428760" cy="9524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3571868" y="3929066"/>
            <a:ext cx="1285884" cy="9524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1428728" y="4357694"/>
            <a:ext cx="1000132" cy="9524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4714876" y="4357694"/>
            <a:ext cx="1214446" cy="9524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2786050" y="4786322"/>
            <a:ext cx="2000264" cy="9524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4857752" y="4786322"/>
            <a:ext cx="1857388" cy="9524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Прямоугольник 42"/>
          <p:cNvSpPr/>
          <p:nvPr/>
        </p:nvSpPr>
        <p:spPr>
          <a:xfrm>
            <a:off x="2000232" y="5572140"/>
            <a:ext cx="57440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Запомни! 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40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Дал стр</a:t>
            </a:r>
            <a:r>
              <a:rPr lang="ru-RU" sz="4000" b="1" i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0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r>
              <a:rPr lang="ru-RU" sz="4000" b="1" i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40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</a:t>
            </a:r>
            <a:r>
              <a:rPr lang="ru-RU" sz="4000" b="1" i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endParaRPr lang="ru-RU" sz="4000" b="1" i="1" u="sng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9594" y="642918"/>
            <a:ext cx="8834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Вставь пропущенные буквы:</a:t>
            </a:r>
            <a:endParaRPr lang="ru-RU" sz="54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571612"/>
            <a:ext cx="269163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м   </a:t>
            </a:r>
            <a:r>
              <a:rPr lang="ru-RU" sz="4000" b="1" dirty="0" err="1" smtClean="0"/>
              <a:t>дведь</a:t>
            </a:r>
            <a:endParaRPr lang="ru-RU" sz="4000" b="1" dirty="0" smtClean="0"/>
          </a:p>
          <a:p>
            <a:r>
              <a:rPr lang="ru-RU" sz="4000" b="1" dirty="0" err="1" smtClean="0"/>
              <a:t>затр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щали</a:t>
            </a:r>
            <a:endParaRPr lang="ru-RU" sz="4000" b="1" dirty="0" smtClean="0"/>
          </a:p>
          <a:p>
            <a:r>
              <a:rPr lang="ru-RU" sz="4000" b="1" dirty="0" smtClean="0"/>
              <a:t>т   </a:t>
            </a:r>
            <a:r>
              <a:rPr lang="ru-RU" sz="4000" b="1" dirty="0" err="1" smtClean="0"/>
              <a:t>жёлой</a:t>
            </a:r>
            <a:endParaRPr lang="ru-RU" sz="4000" b="1" dirty="0" smtClean="0"/>
          </a:p>
          <a:p>
            <a:r>
              <a:rPr lang="ru-RU" sz="4000" b="1" dirty="0" err="1" smtClean="0"/>
              <a:t>ур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нила</a:t>
            </a:r>
            <a:endParaRPr lang="ru-RU" sz="4000" b="1" dirty="0" smtClean="0"/>
          </a:p>
          <a:p>
            <a:r>
              <a:rPr lang="ru-RU" sz="4000" b="1" dirty="0" err="1" smtClean="0"/>
              <a:t>уг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дила</a:t>
            </a:r>
            <a:endParaRPr lang="ru-RU" sz="4000" b="1" dirty="0" smtClean="0"/>
          </a:p>
          <a:p>
            <a:r>
              <a:rPr lang="ru-RU" sz="4000" b="1" dirty="0" err="1" smtClean="0"/>
              <a:t>наск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чил</a:t>
            </a:r>
            <a:endParaRPr lang="ru-RU" sz="4000" b="1" dirty="0" smtClean="0"/>
          </a:p>
          <a:p>
            <a:r>
              <a:rPr lang="ru-RU" sz="4000" b="1" dirty="0" smtClean="0"/>
              <a:t>л   мать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2285992"/>
            <a:ext cx="312617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ост   </a:t>
            </a:r>
            <a:r>
              <a:rPr lang="ru-RU" sz="4000" b="1" dirty="0" err="1" smtClean="0"/>
              <a:t>новился</a:t>
            </a:r>
            <a:endParaRPr lang="ru-RU" sz="4000" b="1" dirty="0" smtClean="0"/>
          </a:p>
          <a:p>
            <a:r>
              <a:rPr lang="ru-RU" sz="4000" b="1" dirty="0" smtClean="0"/>
              <a:t>наст   </a:t>
            </a:r>
            <a:r>
              <a:rPr lang="ru-RU" sz="4000" b="1" dirty="0" err="1" smtClean="0"/>
              <a:t>р</a:t>
            </a:r>
            <a:r>
              <a:rPr lang="ru-RU" sz="4000" b="1" dirty="0" smtClean="0"/>
              <a:t>   жил</a:t>
            </a:r>
          </a:p>
          <a:p>
            <a:r>
              <a:rPr lang="ru-RU" sz="4000" b="1" dirty="0" err="1" smtClean="0"/>
              <a:t>кр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чит</a:t>
            </a:r>
            <a:endParaRPr lang="ru-RU" sz="4000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928662" y="4000504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7224" y="4071942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1538" y="3429000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0100" y="3500438"/>
            <a:ext cx="5501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4348" y="2786058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2910" y="2786058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00166" y="2214554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28728" y="2214554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57224" y="1500174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7224" y="1571612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85786" y="5214950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4348" y="5214950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00166" y="4643446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00166" y="4643446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72066" y="3500438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72066" y="3500438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00694" y="2928934"/>
            <a:ext cx="460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00694" y="2928934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286380" y="2285992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14942" y="2285992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072198" y="2928934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143636" y="2928934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pic>
        <p:nvPicPr>
          <p:cNvPr id="28" name="Рисунок 27" descr="974098498.jpg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4143380"/>
            <a:ext cx="2214578" cy="2110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4" grpId="0"/>
      <p:bldP spid="16" grpId="0"/>
      <p:bldP spid="19" grpId="0"/>
      <p:bldP spid="20" grpId="0"/>
      <p:bldP spid="21" grpId="0"/>
      <p:bldP spid="23" grpId="0"/>
      <p:bldP spid="25" grpId="0"/>
      <p:bldP spid="27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142984"/>
            <a:ext cx="81794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>
                  <a:solidFill>
                    <a:sysClr val="windowText" lastClr="000000"/>
                  </a:solidFill>
                </a:ln>
                <a:solidFill>
                  <a:srgbClr val="46FC4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плану:</a:t>
            </a:r>
            <a:endParaRPr lang="ru-RU" sz="4800" b="1" cap="none" spc="0" dirty="0">
              <a:ln w="1905">
                <a:solidFill>
                  <a:sysClr val="windowText" lastClr="000000"/>
                </a:solidFill>
              </a:ln>
              <a:solidFill>
                <a:srgbClr val="46FC4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2285992"/>
            <a:ext cx="704590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A2EDD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Медведь вошёл.</a:t>
            </a:r>
          </a:p>
          <a:p>
            <a:pPr marL="457200" indent="-457200">
              <a:buAutoNum type="arabicPeriod"/>
            </a:pP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A2EDD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Переполох в лесу.</a:t>
            </a:r>
          </a:p>
          <a:p>
            <a:pPr marL="457200" indent="-457200">
              <a:buAutoNum type="arabicPeriod"/>
            </a:pP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A2EDD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Медведь дал стрекача.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642918"/>
            <a:ext cx="56260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(стр.87) -</a:t>
            </a:r>
          </a:p>
          <a:p>
            <a:r>
              <a:rPr lang="ru-RU" b="1" dirty="0" smtClean="0"/>
              <a:t>(Мастерская учителя).</a:t>
            </a:r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143372" y="4214818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7" name="Рисунок 6" descr="рпв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785794"/>
            <a:ext cx="2535634" cy="3286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513</Words>
  <PresentationFormat>Экран (4:3)</PresentationFormat>
  <Paragraphs>103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37</cp:revision>
  <dcterms:modified xsi:type="dcterms:W3CDTF">2011-08-25T13:27:59Z</dcterms:modified>
</cp:coreProperties>
</file>