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66" r:id="rId6"/>
    <p:sldId id="260" r:id="rId7"/>
    <p:sldId id="271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ooclub.ru/fotogal/anima/birds13.s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66759e1058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235492781_malchik-tinejjdzh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79015">
            <a:off x="3528109" y="3295932"/>
            <a:ext cx="47863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6000" b="1" dirty="0">
              <a:ln w="31550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428604"/>
            <a:ext cx="7929618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endParaRPr lang="ru-RU" b="1" dirty="0" smtClean="0"/>
          </a:p>
          <a:p>
            <a:r>
              <a:rPr lang="ru-RU" b="1" dirty="0" smtClean="0"/>
              <a:t>УДК 373.167.1</a:t>
            </a:r>
          </a:p>
          <a:p>
            <a:r>
              <a:rPr lang="ru-RU" b="1" dirty="0" smtClean="0"/>
              <a:t>ББК 81.2 Рус.- 922 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3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, </a:t>
            </a:r>
            <a:r>
              <a:rPr lang="ru-RU" b="1" dirty="0" err="1" smtClean="0"/>
              <a:t>Кульгильдинова</a:t>
            </a:r>
            <a:r>
              <a:rPr lang="ru-RU" b="1" dirty="0" smtClean="0"/>
              <a:t> Т.А.–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dirty="0" smtClean="0"/>
              <a:t>ұ</a:t>
            </a:r>
            <a:r>
              <a:rPr lang="ru-RU" b="1" dirty="0" err="1" smtClean="0"/>
              <a:t>ра</a:t>
            </a:r>
            <a:r>
              <a:rPr lang="ru-RU" b="1" dirty="0" smtClean="0"/>
              <a:t>, 2010. – 304 с.</a:t>
            </a:r>
          </a:p>
          <a:p>
            <a:r>
              <a:rPr lang="ru-RU" b="1" dirty="0" smtClean="0"/>
              <a:t>Фото  и рамки – </a:t>
            </a:r>
            <a:r>
              <a:rPr lang="en-US" b="1" dirty="0" err="1" smtClean="0"/>
              <a:t>google</a:t>
            </a:r>
            <a:r>
              <a:rPr lang="en-US" b="1" dirty="0" smtClean="0"/>
              <a:t>. </a:t>
            </a:r>
            <a:r>
              <a:rPr lang="en-US" b="1" dirty="0" err="1" smtClean="0"/>
              <a:t>ru</a:t>
            </a:r>
            <a:r>
              <a:rPr lang="ru-RU" b="1" dirty="0" smtClean="0"/>
              <a:t> </a:t>
            </a:r>
          </a:p>
          <a:p>
            <a:r>
              <a:rPr lang="en-US" dirty="0" smtClean="0">
                <a:hlinkClick r:id="rId3"/>
              </a:rPr>
              <a:t>http://www.zooclub.ru/fotogal/anima/birds13.shtml</a:t>
            </a:r>
            <a:endParaRPr lang="ru-RU" dirty="0" smtClean="0"/>
          </a:p>
          <a:p>
            <a:endParaRPr lang="ru-RU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57554" y="3286124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Презентацию подготовила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учитель начальных классов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СГОД </a:t>
            </a:r>
            <a:r>
              <a:rPr lang="ru-RU" sz="2800" b="1" dirty="0">
                <a:solidFill>
                  <a:srgbClr val="C00000"/>
                </a:solidFill>
              </a:rPr>
              <a:t>№ 8 города Талгара</a:t>
            </a:r>
          </a:p>
          <a:p>
            <a:r>
              <a:rPr lang="ru-RU" sz="2800" b="1" dirty="0" err="1">
                <a:solidFill>
                  <a:srgbClr val="C00000"/>
                </a:solidFill>
              </a:rPr>
              <a:t>Алматинской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области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57422" y="928670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1857364"/>
            <a:ext cx="64294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 кладут её в варенья,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Но кладут её в соленья,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Но кладут её в борщи,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 пюре, котлеты, рыбу, щи.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4357694"/>
            <a:ext cx="239514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соль</a:t>
            </a:r>
            <a:endParaRPr lang="ru-RU" sz="8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071546"/>
            <a:ext cx="3714776" cy="371477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66759e1058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235492781_malchik-tinejjdzh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79015">
            <a:off x="3357554" y="1785926"/>
            <a:ext cx="47863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6000" b="1" dirty="0">
              <a:ln w="31550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1420726">
            <a:off x="3547785" y="3192460"/>
            <a:ext cx="467980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kk-KZ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18FE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Соль </a:t>
            </a:r>
          </a:p>
          <a:p>
            <a:r>
              <a:rPr lang="kk-KZ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18FE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для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1000108"/>
            <a:ext cx="8415958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Почему мы часто добавляем соль в пищу? Ведь</a:t>
            </a:r>
          </a:p>
          <a:p>
            <a:r>
              <a:rPr lang="ru-RU" sz="2800" b="1" dirty="0" smtClean="0"/>
              <a:t>её много в картофеле, моркови, капусте, кефире,</a:t>
            </a:r>
          </a:p>
          <a:p>
            <a:r>
              <a:rPr lang="ru-RU" sz="2800" b="1" dirty="0" smtClean="0"/>
              <a:t>сметане. В любой натуральной пище есть соль.</a:t>
            </a:r>
          </a:p>
          <a:p>
            <a:r>
              <a:rPr lang="ru-RU" sz="2800" b="1" dirty="0" smtClean="0"/>
              <a:t>    Избыток соли может принести вред. Врачи нам</a:t>
            </a:r>
          </a:p>
          <a:p>
            <a:r>
              <a:rPr lang="ru-RU" sz="2800" b="1" dirty="0" smtClean="0"/>
              <a:t>советуют ежедневно съедать чайную ложку соли.</a:t>
            </a:r>
          </a:p>
          <a:p>
            <a:r>
              <a:rPr lang="ru-RU" sz="2800" b="1" dirty="0" smtClean="0"/>
              <a:t>Но обычной нормой соли человек не всегда может</a:t>
            </a:r>
          </a:p>
          <a:p>
            <a:r>
              <a:rPr lang="ru-RU" sz="2800" b="1" dirty="0" smtClean="0"/>
              <a:t>обойтись. При работе в жарком цеху, в пустыне её</a:t>
            </a:r>
          </a:p>
          <a:p>
            <a:r>
              <a:rPr lang="ru-RU" sz="2800" b="1" dirty="0" smtClean="0"/>
              <a:t>не хватает. Вместе с потом человек теряет много</a:t>
            </a:r>
          </a:p>
          <a:p>
            <a:r>
              <a:rPr lang="ru-RU" sz="2800" b="1" dirty="0" smtClean="0"/>
              <a:t>соли.</a:t>
            </a:r>
          </a:p>
          <a:p>
            <a:r>
              <a:rPr lang="ru-RU" sz="2800" b="1" dirty="0" smtClean="0"/>
              <a:t>    А соль несёт важную службу в организме. Не раз</a:t>
            </a:r>
          </a:p>
          <a:p>
            <a:r>
              <a:rPr lang="ru-RU" sz="2800" b="1" dirty="0" smtClean="0"/>
              <a:t>ослабевавших людей возвращали к жизни </a:t>
            </a:r>
            <a:r>
              <a:rPr lang="ru-RU" sz="2800" b="1" dirty="0" err="1" smtClean="0"/>
              <a:t>несколь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ко крупинок соли.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85728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81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381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71604" y="214290"/>
            <a:ext cx="54025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8100" cmpd="sng">
                  <a:solidFill>
                    <a:srgbClr val="00FF00"/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вопросы.</a:t>
            </a:r>
            <a:endParaRPr lang="ru-RU" sz="4800" b="1" dirty="0">
              <a:ln w="38100" cmpd="sng">
                <a:solidFill>
                  <a:srgbClr val="00FF00"/>
                </a:solidFill>
                <a:prstDash val="solid"/>
              </a:ln>
              <a:solidFill>
                <a:srgbClr val="0070C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714356"/>
            <a:ext cx="8929718" cy="575542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В каких продуктах содержится соль?</a:t>
            </a:r>
            <a:endParaRPr lang="ru-RU" sz="3600" b="1" cap="none" spc="0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К чему может привести избыток соли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?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Сколько соли советуют нам ежедневно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съедать врачи?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Всегда ли человек может обойтись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обычной нормой соли?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Когда человеку не хватает соли?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Как человек теряет много соли?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Какую роль в организме человека вы-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</a:t>
            </a:r>
            <a:r>
              <a:rPr lang="ru-RU" sz="36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полняет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соль?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1000108"/>
            <a:ext cx="802226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Почему мы часто добавляем соль в пищу? Ведь</a:t>
            </a:r>
          </a:p>
          <a:p>
            <a:r>
              <a:rPr lang="ru-RU" sz="2800" b="1" dirty="0" smtClean="0"/>
              <a:t>её много в картофеле, моркови, капусте, кефире,</a:t>
            </a:r>
          </a:p>
          <a:p>
            <a:r>
              <a:rPr lang="ru-RU" sz="2800" b="1" dirty="0" smtClean="0"/>
              <a:t>сметане. В любой натуральной пище есть соль.</a:t>
            </a:r>
          </a:p>
          <a:p>
            <a:r>
              <a:rPr lang="ru-RU" sz="2800" b="1" dirty="0" smtClean="0"/>
              <a:t>    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14290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rgbClr val="00FF0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357430"/>
            <a:ext cx="820545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Избыток соли может принести вред. Врачи нам</a:t>
            </a:r>
          </a:p>
          <a:p>
            <a:r>
              <a:rPr lang="ru-RU" sz="2800" b="1" dirty="0" smtClean="0"/>
              <a:t>советуют ежедневно съедать чайную ложку соли.</a:t>
            </a:r>
          </a:p>
          <a:p>
            <a:r>
              <a:rPr lang="ru-RU" sz="2800" b="1" dirty="0" smtClean="0"/>
              <a:t>Но обычной нормой соли человек не всегда может</a:t>
            </a:r>
          </a:p>
          <a:p>
            <a:r>
              <a:rPr lang="ru-RU" sz="2800" b="1" dirty="0" smtClean="0"/>
              <a:t>обойтись. При работе в жарком цеху, в пустыне её</a:t>
            </a:r>
          </a:p>
          <a:p>
            <a:r>
              <a:rPr lang="ru-RU" sz="2800" b="1" dirty="0" smtClean="0"/>
              <a:t>не хватает. Вместе с потом человек теряет много</a:t>
            </a:r>
          </a:p>
          <a:p>
            <a:r>
              <a:rPr lang="ru-RU" sz="2800" b="1" dirty="0" smtClean="0"/>
              <a:t>соли.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472" y="4857760"/>
            <a:ext cx="836626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А соль несёт важную службу в организме. Не раз</a:t>
            </a:r>
          </a:p>
          <a:p>
            <a:r>
              <a:rPr lang="ru-RU" sz="2800" b="1" dirty="0" smtClean="0"/>
              <a:t>ослабевавших людей возвращали к жизни </a:t>
            </a:r>
            <a:r>
              <a:rPr lang="ru-RU" sz="2800" b="1" dirty="0" err="1" smtClean="0"/>
              <a:t>несколь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ко крупинок соли.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5643578"/>
            <a:ext cx="4305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9933FF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Составь план.</a:t>
            </a:r>
            <a:endParaRPr lang="ru-RU" sz="5400" b="1" cap="none" spc="0" dirty="0">
              <a:ln w="900" cmpd="sng">
                <a:solidFill>
                  <a:srgbClr val="9933FF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14678" y="357166"/>
            <a:ext cx="261481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9933FF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7200" b="1" dirty="0" smtClean="0">
                <a:ln w="900" cmpd="sng">
                  <a:solidFill>
                    <a:srgbClr val="9933FF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7200" b="1" cap="none" spc="0" dirty="0" smtClean="0">
                <a:ln w="900" cmpd="sng">
                  <a:solidFill>
                    <a:srgbClr val="9933FF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лан.</a:t>
            </a:r>
            <a:endParaRPr lang="ru-RU" sz="5400" b="1" cap="none" spc="0" dirty="0">
              <a:ln w="900" cmpd="sng">
                <a:solidFill>
                  <a:srgbClr val="9933FF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571612"/>
            <a:ext cx="75616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Содержание соли в продуктах.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643182"/>
            <a:ext cx="70773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Соль в организме человека.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714752"/>
            <a:ext cx="429399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Соль на службе.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" name="Рисунок 9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3571876"/>
            <a:ext cx="2018827" cy="2071702"/>
          </a:xfrm>
          <a:prstGeom prst="round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1142984"/>
            <a:ext cx="79912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букв.</a:t>
            </a:r>
            <a:endParaRPr lang="ru-RU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5015" y="2500306"/>
            <a:ext cx="846898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Доб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вляем, прин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сти, вре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д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, ч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йную,</a:t>
            </a:r>
          </a:p>
          <a:p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в ц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ху, не хв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та</a:t>
            </a:r>
            <a:r>
              <a:rPr lang="ru-RU" sz="4000" b="1" u="sng" dirty="0" smtClean="0">
                <a:ln>
                  <a:solidFill>
                    <a:srgbClr val="0070C0"/>
                  </a:solidFill>
                </a:ln>
              </a:rPr>
              <a:t>ет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, ч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сто, с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ъе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дать,</a:t>
            </a:r>
          </a:p>
          <a:p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осл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бевш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и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х, в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00FF00"/>
                </a:solidFill>
              </a:rPr>
              <a:t>о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звр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щ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ли, ж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и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знь,</a:t>
            </a:r>
          </a:p>
          <a:p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неск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о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льк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00FF00"/>
                </a:solidFill>
              </a:rPr>
              <a:t>о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, т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ря</a:t>
            </a:r>
            <a:r>
              <a:rPr lang="ru-RU" sz="4000" b="1" u="sng" dirty="0" smtClean="0">
                <a:ln>
                  <a:solidFill>
                    <a:srgbClr val="0070C0"/>
                  </a:solidFill>
                </a:ln>
              </a:rPr>
              <a:t>ет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, ло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ж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ку, пищ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у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</a:rPr>
              <a:t>.</a:t>
            </a:r>
            <a:endParaRPr lang="ru-RU" sz="4000" b="1" dirty="0">
              <a:ln>
                <a:solidFill>
                  <a:srgbClr val="0070C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488" y="500042"/>
            <a:ext cx="30844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Запомни!</a:t>
            </a:r>
            <a:endParaRPr lang="ru-RU" sz="5400" b="1" cap="none" spc="0" dirty="0">
              <a:ln w="900" cmpd="sng">
                <a:solidFill>
                  <a:srgbClr val="00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142984"/>
            <a:ext cx="764386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Обойтись,</a:t>
            </a:r>
          </a:p>
          <a:p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избыток,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ежедневно,</a:t>
            </a:r>
          </a:p>
          <a:p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организм,</a:t>
            </a:r>
            <a:endParaRPr lang="ru-RU" sz="4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несколько,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 не всегда,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               ведь.  </a:t>
            </a:r>
            <a:endParaRPr lang="ru-RU" sz="5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466</Words>
  <PresentationFormat>Экран (4:3)</PresentationFormat>
  <Paragraphs>80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30</cp:revision>
  <dcterms:modified xsi:type="dcterms:W3CDTF">2011-10-02T11:50:32Z</dcterms:modified>
</cp:coreProperties>
</file>