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8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CFCFF"/>
    <a:srgbClr val="E816DE"/>
    <a:srgbClr val="79FFB6"/>
    <a:srgbClr val="9EFC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jplus.ru/img4/a/n/anechkina/karas_gold.gi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15743_1e07e232f9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81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928670"/>
            <a:ext cx="42862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EFCE3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EFCE3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428868"/>
            <a:ext cx="32599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000" b="1" dirty="0" smtClean="0">
                <a:ln w="1905"/>
                <a:solidFill>
                  <a:srgbClr val="79FFB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Карась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2c5728ff7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5000636"/>
            <a:ext cx="2000264" cy="13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214554"/>
            <a:ext cx="3429024" cy="22860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0"/>
            <a:ext cx="2000264" cy="13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214950"/>
            <a:ext cx="2000264" cy="13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929066"/>
            <a:ext cx="2000264" cy="139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00034" y="1428736"/>
            <a:ext cx="43172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285992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 зубастых щук таясь,</a:t>
            </a:r>
          </a:p>
          <a:p>
            <a:r>
              <a:rPr lang="ru-RU" sz="3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Стороной проплыл  …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929322" y="4143380"/>
            <a:ext cx="26938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карась</a:t>
            </a:r>
            <a:endParaRPr lang="ru-RU" sz="6600" b="1" cap="none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000240"/>
            <a:ext cx="905529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Льдом наполняли ледник. Взял я в руки кусок льда.</a:t>
            </a:r>
          </a:p>
          <a:p>
            <a:r>
              <a:rPr lang="ru-RU" sz="2800" b="1" dirty="0" smtClean="0"/>
              <a:t>Смотрю – а во льду чудо!</a:t>
            </a:r>
          </a:p>
          <a:p>
            <a:r>
              <a:rPr lang="ru-RU" sz="2800" b="1" dirty="0" smtClean="0"/>
              <a:t>      В серединке куска – рыбка! Маленький карась, </a:t>
            </a:r>
            <a:r>
              <a:rPr lang="ru-RU" sz="2800" b="1" dirty="0" err="1" smtClean="0"/>
              <a:t>пё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рышки</a:t>
            </a:r>
            <a:r>
              <a:rPr lang="ru-RU" sz="2800" b="1" dirty="0" smtClean="0"/>
              <a:t> расправил, - глазками смотрит, чешуёй блестит.</a:t>
            </a:r>
          </a:p>
          <a:p>
            <a:r>
              <a:rPr lang="ru-RU" sz="2800" b="1" dirty="0" smtClean="0"/>
              <a:t>      Смотрел я, смотрел, пальцы чуть не отморозил. При-</a:t>
            </a:r>
          </a:p>
          <a:p>
            <a:r>
              <a:rPr lang="ru-RU" sz="2800" b="1" dirty="0" smtClean="0"/>
              <a:t>нёс домой, положил лёд на блюдце, опять удивлялся.</a:t>
            </a:r>
          </a:p>
          <a:p>
            <a:r>
              <a:rPr lang="ru-RU" sz="2800" b="1" dirty="0" smtClean="0"/>
              <a:t>      Тут меня в сад позвали. Я забыл про лёд с карасиком.</a:t>
            </a:r>
          </a:p>
          <a:p>
            <a:r>
              <a:rPr lang="ru-RU" sz="2800" b="1" dirty="0" smtClean="0"/>
              <a:t>Вспомнил утром на другой день. А на блюдце вместо</a:t>
            </a:r>
          </a:p>
          <a:p>
            <a:r>
              <a:rPr lang="ru-RU" sz="2800" b="1" dirty="0" smtClean="0"/>
              <a:t>мёртвой рыбы во льду – вода и живая рыбка.</a:t>
            </a:r>
          </a:p>
          <a:p>
            <a:r>
              <a:rPr lang="ru-RU" sz="2800" b="1" dirty="0" smtClean="0"/>
              <a:t>     Ожил карась!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928670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816DE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E816DE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43042" y="171448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E816DE">
                        <a:shade val="30000"/>
                        <a:satMod val="115000"/>
                      </a:srgbClr>
                    </a:gs>
                    <a:gs pos="50000">
                      <a:srgbClr val="E816DE">
                        <a:shade val="67500"/>
                        <a:satMod val="115000"/>
                      </a:srgbClr>
                    </a:gs>
                    <a:gs pos="100000">
                      <a:srgbClr val="E816DE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E816DE">
                      <a:shade val="30000"/>
                      <a:satMod val="115000"/>
                    </a:srgbClr>
                  </a:gs>
                  <a:gs pos="50000">
                    <a:srgbClr val="E816DE">
                      <a:shade val="67500"/>
                      <a:satMod val="115000"/>
                    </a:srgbClr>
                  </a:gs>
                  <a:gs pos="100000">
                    <a:srgbClr val="E816DE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786058"/>
            <a:ext cx="8786842" cy="34163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Что такое ледник</a:t>
            </a:r>
            <a:r>
              <a:rPr lang="ru-RU" sz="3600" b="1" cap="none" spc="0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Какое чудо обнаружил мальчик в куске </a:t>
            </a:r>
          </a:p>
          <a:p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   льда</a:t>
            </a:r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ysClr val="windowText" lastClr="000000"/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Расскажите, как мальчик удивился чуду</a:t>
            </a:r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Какое чудо он увидел утром</a:t>
            </a:r>
            <a:r>
              <a:rPr lang="ru-RU" sz="3600" b="1" cap="none" spc="0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?      </a:t>
            </a:r>
          </a:p>
          <a:p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Почему </a:t>
            </a:r>
            <a:r>
              <a:rPr lang="ru-RU" sz="36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карась ожил? </a:t>
            </a:r>
          </a:p>
        </p:txBody>
      </p:sp>
      <p:pic>
        <p:nvPicPr>
          <p:cNvPr id="6" name="Рисунок 5" descr="clipart-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4929198"/>
            <a:ext cx="1940427" cy="1701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500042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000240"/>
            <a:ext cx="89532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Льдом наполняли ледник. Взял я в руки кусок льда.</a:t>
            </a:r>
          </a:p>
          <a:p>
            <a:r>
              <a:rPr lang="ru-RU" sz="2800" b="1" dirty="0" smtClean="0"/>
              <a:t>Смотрю – а во льду чудо!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47" y="3000372"/>
            <a:ext cx="88658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В серединке куска – рыбка! Маленький карась, </a:t>
            </a:r>
            <a:r>
              <a:rPr lang="ru-RU" sz="2800" b="1" dirty="0" err="1" smtClean="0"/>
              <a:t>пё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рышки</a:t>
            </a:r>
            <a:r>
              <a:rPr lang="ru-RU" sz="2800" b="1" dirty="0" smtClean="0"/>
              <a:t> расправил, - глазками смотрит, чешуёй блестит.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7" y="3929066"/>
            <a:ext cx="89239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Смотрел я, смотрел, пальцы чуть не отморозил. При-</a:t>
            </a:r>
          </a:p>
          <a:p>
            <a:r>
              <a:rPr lang="ru-RU" sz="2800" b="1" dirty="0" smtClean="0"/>
              <a:t>нёс домой, положил лёд на блюдце, опять удивлялся.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857760"/>
            <a:ext cx="913705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Тут меня в сад позвали. Я забыл про лёд с карасиком.</a:t>
            </a:r>
          </a:p>
          <a:p>
            <a:r>
              <a:rPr lang="ru-RU" sz="2800" b="1" dirty="0" smtClean="0"/>
              <a:t>Вспомнил утром на другой день. А на блюдце вместо</a:t>
            </a:r>
          </a:p>
          <a:p>
            <a:r>
              <a:rPr lang="ru-RU" sz="2800" b="1" dirty="0" smtClean="0"/>
              <a:t>мёртвой рыбы во льду – вода и живая рыбка.</a:t>
            </a:r>
          </a:p>
          <a:p>
            <a:r>
              <a:rPr lang="ru-RU" sz="2800" b="1" dirty="0" smtClean="0"/>
              <a:t>      Ожил карась!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0" y="357166"/>
            <a:ext cx="90811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Найдите слова, которые подчёркивают 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безмерное удивление  мальчика.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000240"/>
            <a:ext cx="905529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Льдом наполняли ледник. Взял я в руки кусок льда.</a:t>
            </a:r>
          </a:p>
          <a:p>
            <a:r>
              <a:rPr lang="ru-RU" sz="2800" b="1" dirty="0" smtClean="0"/>
              <a:t>Смотрю – а во льду чудо!</a:t>
            </a:r>
          </a:p>
          <a:p>
            <a:r>
              <a:rPr lang="ru-RU" sz="2800" b="1" dirty="0" smtClean="0"/>
              <a:t>      В серединке куска – рыбка! Маленький карась, </a:t>
            </a:r>
            <a:r>
              <a:rPr lang="ru-RU" sz="2800" b="1" dirty="0" err="1" smtClean="0"/>
              <a:t>пё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рышки</a:t>
            </a:r>
            <a:r>
              <a:rPr lang="ru-RU" sz="2800" b="1" dirty="0" smtClean="0"/>
              <a:t> расправил, - глазками смотрит, чешуёй блестит.</a:t>
            </a:r>
          </a:p>
          <a:p>
            <a:r>
              <a:rPr lang="ru-RU" sz="2800" b="1" dirty="0" smtClean="0"/>
              <a:t>      Смотрел я, смотрел, пальцы чуть не отморозил. При-</a:t>
            </a:r>
          </a:p>
          <a:p>
            <a:r>
              <a:rPr lang="ru-RU" sz="2800" b="1" dirty="0" smtClean="0"/>
              <a:t>нёс домой, положил лёд на блюдце, опять удивлялся.</a:t>
            </a:r>
          </a:p>
          <a:p>
            <a:r>
              <a:rPr lang="ru-RU" sz="2800" b="1" dirty="0" smtClean="0"/>
              <a:t>      Тут меня в сад позвали. Я забыл про лёд с карасиком.</a:t>
            </a:r>
          </a:p>
          <a:p>
            <a:r>
              <a:rPr lang="ru-RU" sz="2800" b="1" dirty="0" smtClean="0"/>
              <a:t>Вспомнил утром на другой день. А на блюдце вместо</a:t>
            </a:r>
          </a:p>
          <a:p>
            <a:r>
              <a:rPr lang="ru-RU" sz="2800" b="1" dirty="0" smtClean="0"/>
              <a:t>мёртвой рыбы во льду – вода и живая рыбка.</a:t>
            </a:r>
          </a:p>
          <a:p>
            <a:r>
              <a:rPr lang="ru-RU" sz="2800" b="1" dirty="0" smtClean="0"/>
              <a:t>     Ожил карась!</a:t>
            </a:r>
            <a:endParaRPr lang="ru-RU" sz="28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42910" y="4143380"/>
            <a:ext cx="1214446" cy="1588"/>
          </a:xfrm>
          <a:prstGeom prst="line">
            <a:avLst/>
          </a:prstGeom>
          <a:ln w="38100">
            <a:solidFill>
              <a:srgbClr val="E816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357422" y="4143380"/>
            <a:ext cx="1214446" cy="1588"/>
          </a:xfrm>
          <a:prstGeom prst="line">
            <a:avLst/>
          </a:prstGeom>
          <a:ln w="38100">
            <a:solidFill>
              <a:srgbClr val="E816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857884" y="4572008"/>
            <a:ext cx="2571768" cy="1588"/>
          </a:xfrm>
          <a:prstGeom prst="line">
            <a:avLst/>
          </a:prstGeom>
          <a:ln w="38100">
            <a:solidFill>
              <a:srgbClr val="E816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0"/>
            <a:ext cx="63369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Объясни написание 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</a:t>
            </a:r>
            <a:r>
              <a:rPr lang="ru-RU" sz="54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ропущенных букв:</a:t>
            </a:r>
            <a:endParaRPr lang="ru-RU" sz="54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5898" y="1785926"/>
            <a:ext cx="9329542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Серё…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ры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пёры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ки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гла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ки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лё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...,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блю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...,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кара..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ь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нап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лняет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л..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ник, см..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трю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бл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стит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уд…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влялся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в..да, ж…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вая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785926"/>
            <a:ext cx="631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1785926"/>
            <a:ext cx="593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72396" y="1785926"/>
            <a:ext cx="7713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714620"/>
            <a:ext cx="5132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2714620"/>
            <a:ext cx="631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2714620"/>
            <a:ext cx="631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43900" y="2714620"/>
            <a:ext cx="631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3571876"/>
            <a:ext cx="5068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3643314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15206" y="3643314"/>
            <a:ext cx="5725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4500570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4500570"/>
            <a:ext cx="5725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00100" y="5429264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5429264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43702" y="5429264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uiExpan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500174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2571744"/>
            <a:ext cx="52807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7030A0"/>
                </a:solidFill>
              </a:rPr>
              <a:t> У ледника.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7030A0"/>
                </a:solidFill>
              </a:rPr>
              <a:t> Карась во льду.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7030A0"/>
                </a:solidFill>
              </a:rPr>
              <a:t> Удивление чуду.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7030A0"/>
                </a:solidFill>
              </a:rPr>
              <a:t> Ожил карась!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clipart-23.png"/>
          <p:cNvPicPr>
            <a:picLocks noChangeAspect="1"/>
          </p:cNvPicPr>
          <p:nvPr/>
        </p:nvPicPr>
        <p:blipFill>
          <a:blip r:embed="rId3" cstate="print"/>
          <a:srcRect l="41926" b="49195"/>
          <a:stretch>
            <a:fillRect/>
          </a:stretch>
        </p:blipFill>
        <p:spPr>
          <a:xfrm>
            <a:off x="6572264" y="4714884"/>
            <a:ext cx="2514604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642918"/>
            <a:ext cx="58579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(стр.88)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dirty="0" smtClean="0"/>
              <a:t> </a:t>
            </a:r>
            <a:r>
              <a:rPr lang="en-US" b="1" dirty="0" smtClean="0">
                <a:hlinkClick r:id="rId3"/>
              </a:rPr>
              <a:t>http://www.ljplus.ru/img4/a/n/anechkina/karas_gold.gif</a:t>
            </a:r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Рисунок 4" descr="clipart-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185" y="3867460"/>
            <a:ext cx="3297749" cy="2891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535</Words>
  <PresentationFormat>Экран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29</cp:revision>
  <dcterms:modified xsi:type="dcterms:W3CDTF">2011-08-25T13:02:57Z</dcterms:modified>
</cp:coreProperties>
</file>