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8" r:id="rId4"/>
    <p:sldId id="259" r:id="rId5"/>
    <p:sldId id="260" r:id="rId6"/>
    <p:sldId id="264" r:id="rId7"/>
    <p:sldId id="269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0267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881597" y="785794"/>
            <a:ext cx="5262403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810AA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810AA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2643182"/>
            <a:ext cx="36340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Верный</a:t>
            </a:r>
          </a:p>
          <a:p>
            <a:r>
              <a:rPr lang="ru-RU" sz="48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товарищ</a:t>
            </a:r>
            <a:endParaRPr lang="ru-RU" sz="48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0" y="0"/>
            <a:ext cx="9116160" cy="6858000"/>
          </a:xfrm>
          <a:prstGeom prst="rect">
            <a:avLst/>
          </a:prstGeom>
          <a:effectLst/>
        </p:spPr>
      </p:pic>
      <p:sp>
        <p:nvSpPr>
          <p:cNvPr id="3" name="TextBox 2"/>
          <p:cNvSpPr txBox="1"/>
          <p:nvPr/>
        </p:nvSpPr>
        <p:spPr>
          <a:xfrm>
            <a:off x="94791" y="1643050"/>
            <a:ext cx="9049209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Вася и Гриша скучали во дворе. Решили они пойти</a:t>
            </a:r>
          </a:p>
          <a:p>
            <a:r>
              <a:rPr lang="ru-RU" sz="2800" b="1" dirty="0" smtClean="0"/>
              <a:t>погулять.  Друзья взяли санки и зашагали по тропе.</a:t>
            </a:r>
          </a:p>
          <a:p>
            <a:r>
              <a:rPr lang="ru-RU" sz="2800" b="1" dirty="0" smtClean="0"/>
              <a:t>     Вот и горка. Уселись мальчики на санки и покатили</a:t>
            </a:r>
          </a:p>
          <a:p>
            <a:r>
              <a:rPr lang="ru-RU" sz="2800" b="1" dirty="0" smtClean="0"/>
              <a:t>вниз. Только снежок заскрипел и закружился за санями.</a:t>
            </a:r>
          </a:p>
          <a:p>
            <a:r>
              <a:rPr lang="ru-RU" sz="2800" b="1" dirty="0" smtClean="0"/>
              <a:t>Вдруг Вася вылетел из санок и свалился в сугроб. Он </a:t>
            </a:r>
          </a:p>
          <a:p>
            <a:r>
              <a:rPr lang="ru-RU" sz="2800" b="1" dirty="0" smtClean="0"/>
              <a:t>сильно ударил ногу и не мог сам встать.</a:t>
            </a:r>
          </a:p>
          <a:p>
            <a:r>
              <a:rPr lang="ru-RU" sz="2800" b="1" dirty="0" smtClean="0"/>
              <a:t>     Гриша усадил товарища на санки и повёз в больницу.</a:t>
            </a:r>
          </a:p>
          <a:p>
            <a:r>
              <a:rPr lang="ru-RU" sz="2800" b="1" dirty="0" smtClean="0"/>
              <a:t>Врачи оказали Васе помощь.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428604"/>
            <a:ext cx="55485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r="41875"/>
          <a:stretch>
            <a:fillRect/>
          </a:stretch>
        </p:blipFill>
        <p:spPr bwMode="auto">
          <a:xfrm>
            <a:off x="5715008" y="4707835"/>
            <a:ext cx="2714644" cy="215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0" y="0"/>
            <a:ext cx="911616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285728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ru-RU" sz="4800" b="0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857364"/>
            <a:ext cx="866256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Какое настроение было у Васи и Гриши?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Куда отправились мальчики?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Что произошло на горке?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Расскажите, как поступил Гриша? 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Объясните, почему рассказ назван</a:t>
            </a:r>
          </a:p>
          <a:p>
            <a:r>
              <a:rPr lang="ru-RU" sz="36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«Верные товарищи».</a:t>
            </a:r>
            <a:endParaRPr lang="ru-RU" sz="3600" b="1" cap="none" spc="0" dirty="0">
              <a:ln w="900" cmpd="sng">
                <a:solidFill>
                  <a:srgbClr val="00B0F0">
                    <a:alpha val="55000"/>
                  </a:srgb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0" y="0"/>
            <a:ext cx="911616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224" y="285728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791" y="1643050"/>
            <a:ext cx="85441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Вася и Гриша скучали во дворе. Решили они пойти</a:t>
            </a:r>
          </a:p>
          <a:p>
            <a:r>
              <a:rPr lang="ru-RU" sz="2800" b="1" dirty="0" smtClean="0"/>
              <a:t>погулять.  Друзья взяли санки и зашагали </a:t>
            </a:r>
            <a:r>
              <a:rPr lang="ru-RU" sz="2800" b="1" smtClean="0"/>
              <a:t>по тропе</a:t>
            </a:r>
            <a:r>
              <a:rPr lang="ru-RU" sz="2800" b="1" dirty="0" smtClean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791" y="2500306"/>
            <a:ext cx="904920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Вот и горка. Уселись мальчики на санки и покатили</a:t>
            </a:r>
          </a:p>
          <a:p>
            <a:r>
              <a:rPr lang="ru-RU" sz="2800" b="1" dirty="0" smtClean="0"/>
              <a:t>вниз. Только снежок заскрипел и закружился за санями.</a:t>
            </a:r>
          </a:p>
          <a:p>
            <a:r>
              <a:rPr lang="ru-RU" sz="2800" b="1" dirty="0" smtClean="0"/>
              <a:t>Вдруг Вася вылетел из санок и свалился в сугроб. Он </a:t>
            </a:r>
          </a:p>
          <a:p>
            <a:r>
              <a:rPr lang="ru-RU" sz="2800" b="1" dirty="0" smtClean="0"/>
              <a:t>сильно ударил ногу и не мог сам встать.</a:t>
            </a:r>
          </a:p>
          <a:p>
            <a:r>
              <a:rPr lang="ru-RU" sz="2800" b="1" dirty="0" smtClean="0"/>
              <a:t> 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4143380"/>
            <a:ext cx="89235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Гриша усадил товарища на санки и повёз в больницу.</a:t>
            </a:r>
          </a:p>
          <a:p>
            <a:r>
              <a:rPr lang="ru-RU" sz="2800" b="1" dirty="0" smtClean="0"/>
              <a:t>Врачи оказали Васе помощь.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0" y="0"/>
            <a:ext cx="911616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91808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пропущенных букв:</a:t>
            </a:r>
            <a:endParaRPr lang="ru-RU" sz="40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857364"/>
            <a:ext cx="2824876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/>
              <a:t>скуч</a:t>
            </a:r>
            <a:r>
              <a:rPr lang="ru-RU" sz="3600" b="1" dirty="0" smtClean="0"/>
              <a:t>   ли - </a:t>
            </a:r>
          </a:p>
          <a:p>
            <a:r>
              <a:rPr lang="ru-RU" sz="3600" b="1" dirty="0" smtClean="0"/>
              <a:t>товарищ    - </a:t>
            </a:r>
          </a:p>
          <a:p>
            <a:r>
              <a:rPr lang="ru-RU" sz="3600" b="1" dirty="0" err="1" smtClean="0"/>
              <a:t>закруж</a:t>
            </a:r>
            <a:r>
              <a:rPr lang="ru-RU" sz="3600" b="1" dirty="0" smtClean="0"/>
              <a:t>   </a:t>
            </a:r>
            <a:r>
              <a:rPr lang="ru-RU" sz="3600" b="1" dirty="0" err="1" smtClean="0"/>
              <a:t>лся</a:t>
            </a:r>
            <a:r>
              <a:rPr lang="ru-RU" sz="3600" b="1" dirty="0" smtClean="0"/>
              <a:t>  </a:t>
            </a:r>
          </a:p>
          <a:p>
            <a:r>
              <a:rPr lang="ru-RU" sz="3600" b="1" dirty="0" err="1" smtClean="0"/>
              <a:t>реш</a:t>
            </a:r>
            <a:r>
              <a:rPr lang="ru-RU" sz="3600" b="1" dirty="0" smtClean="0"/>
              <a:t>   ли</a:t>
            </a:r>
          </a:p>
          <a:p>
            <a:r>
              <a:rPr lang="ru-RU" sz="3600" b="1" dirty="0" err="1" smtClean="0"/>
              <a:t>вни</a:t>
            </a:r>
            <a:r>
              <a:rPr lang="ru-RU" sz="3600" b="1" dirty="0" smtClean="0"/>
              <a:t>    -</a:t>
            </a:r>
          </a:p>
          <a:p>
            <a:r>
              <a:rPr lang="ru-RU" sz="3600" b="1" dirty="0" err="1" smtClean="0"/>
              <a:t>сугро</a:t>
            </a:r>
            <a:r>
              <a:rPr lang="ru-RU" sz="3600" b="1" dirty="0" smtClean="0"/>
              <a:t>    -</a:t>
            </a:r>
          </a:p>
          <a:p>
            <a:r>
              <a:rPr lang="ru-RU" sz="3600" b="1" dirty="0" err="1" smtClean="0"/>
              <a:t>повё</a:t>
            </a:r>
            <a:r>
              <a:rPr lang="ru-RU" sz="3600" b="1" dirty="0" smtClean="0"/>
              <a:t>    -</a:t>
            </a:r>
          </a:p>
          <a:p>
            <a:r>
              <a:rPr lang="ru-RU" sz="3600" b="1" dirty="0" smtClean="0"/>
              <a:t>друз   я -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00232" y="3000372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..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85984" y="2428868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..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85852" y="4071942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..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357290" y="3500438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..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00166" y="5143512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..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571604" y="4572008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..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428728" y="5715016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..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357290" y="1857364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..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643174" y="1857364"/>
            <a:ext cx="40110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ча</a:t>
            </a:r>
            <a:r>
              <a:rPr lang="ru-RU" sz="3600" b="1" dirty="0" smtClean="0"/>
              <a:t> – </a:t>
            </a:r>
            <a:r>
              <a:rPr lang="ru-RU" sz="3600" b="1" dirty="0" err="1" smtClean="0">
                <a:solidFill>
                  <a:srgbClr val="FF0000"/>
                </a:solidFill>
              </a:rPr>
              <a:t>ща</a:t>
            </a:r>
            <a:r>
              <a:rPr lang="ru-RU" sz="3600" b="1" dirty="0" smtClean="0"/>
              <a:t> пиши с «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dirty="0" smtClean="0"/>
              <a:t>»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786182" y="3357562"/>
            <a:ext cx="42001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жи</a:t>
            </a:r>
            <a:r>
              <a:rPr lang="ru-RU" sz="3600" b="1" dirty="0" smtClean="0"/>
              <a:t> – </a:t>
            </a:r>
            <a:r>
              <a:rPr lang="ru-RU" sz="3600" b="1" dirty="0" err="1" smtClean="0">
                <a:solidFill>
                  <a:srgbClr val="FF0000"/>
                </a:solidFill>
              </a:rPr>
              <a:t>ши</a:t>
            </a:r>
            <a:r>
              <a:rPr lang="ru-RU" sz="3600" b="1" dirty="0" smtClean="0"/>
              <a:t> пиши с «</a:t>
            </a:r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r>
              <a:rPr lang="ru-RU" sz="3600" b="1" dirty="0" smtClean="0"/>
              <a:t>»</a:t>
            </a:r>
            <a:endParaRPr lang="ru-RU" sz="3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357290" y="1857364"/>
            <a:ext cx="412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5984" y="2428868"/>
            <a:ext cx="4026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у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71802" y="2428868"/>
            <a:ext cx="39754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чу</a:t>
            </a:r>
            <a:r>
              <a:rPr lang="ru-RU" sz="3600" b="1" dirty="0" smtClean="0"/>
              <a:t> – </a:t>
            </a:r>
            <a:r>
              <a:rPr lang="ru-RU" sz="3600" b="1" dirty="0" err="1" smtClean="0">
                <a:solidFill>
                  <a:srgbClr val="FF0000"/>
                </a:solidFill>
              </a:rPr>
              <a:t>щу</a:t>
            </a:r>
            <a:r>
              <a:rPr lang="ru-RU" sz="3600" b="1" dirty="0" smtClean="0"/>
              <a:t> пиши с «</a:t>
            </a:r>
            <a:r>
              <a:rPr lang="ru-RU" sz="3600" b="1" dirty="0" smtClean="0">
                <a:solidFill>
                  <a:srgbClr val="FF0000"/>
                </a:solidFill>
              </a:rPr>
              <a:t>у</a:t>
            </a:r>
            <a:r>
              <a:rPr lang="ru-RU" sz="3600" b="1" dirty="0" smtClean="0"/>
              <a:t>»</a:t>
            </a:r>
            <a:endParaRPr lang="ru-RU" sz="3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000232" y="2928934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57290" y="3500438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1" name="Правая фигурная скобка 20"/>
          <p:cNvSpPr/>
          <p:nvPr/>
        </p:nvSpPr>
        <p:spPr>
          <a:xfrm>
            <a:off x="3214678" y="3286124"/>
            <a:ext cx="428628" cy="714380"/>
          </a:xfrm>
          <a:prstGeom prst="rightBrace">
            <a:avLst>
              <a:gd name="adj1" fmla="val 8333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285852" y="4071942"/>
            <a:ext cx="381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з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71670" y="4071942"/>
            <a:ext cx="13333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вни</a:t>
            </a:r>
            <a:r>
              <a:rPr lang="ru-RU" sz="3600" b="1" dirty="0" smtClean="0">
                <a:solidFill>
                  <a:srgbClr val="FF0000"/>
                </a:solidFill>
              </a:rPr>
              <a:t>з</a:t>
            </a:r>
            <a:r>
              <a:rPr lang="ru-RU" sz="3600" b="1" dirty="0" smtClean="0"/>
              <a:t>у</a:t>
            </a:r>
            <a:endParaRPr lang="ru-RU" sz="3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571604" y="4643446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б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28860" y="4572008"/>
            <a:ext cx="18309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сугро</a:t>
            </a:r>
            <a:r>
              <a:rPr lang="ru-RU" sz="3600" b="1" dirty="0" smtClean="0">
                <a:solidFill>
                  <a:srgbClr val="FF0000"/>
                </a:solidFill>
              </a:rPr>
              <a:t>б</a:t>
            </a:r>
            <a:r>
              <a:rPr lang="ru-RU" sz="3600" b="1" dirty="0" smtClean="0"/>
              <a:t>ы</a:t>
            </a:r>
            <a:endParaRPr lang="ru-RU" sz="3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500166" y="5143512"/>
            <a:ext cx="381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з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14546" y="5143512"/>
            <a:ext cx="1252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ве</a:t>
            </a:r>
            <a:r>
              <a:rPr lang="ru-RU" sz="3600" b="1" dirty="0" smtClean="0">
                <a:solidFill>
                  <a:srgbClr val="FF0000"/>
                </a:solidFill>
              </a:rPr>
              <a:t>з</a:t>
            </a:r>
            <a:r>
              <a:rPr lang="ru-RU" sz="3600" b="1" dirty="0" smtClean="0"/>
              <a:t>ёт</a:t>
            </a:r>
            <a:endParaRPr lang="ru-RU" sz="3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428728" y="5715016"/>
            <a:ext cx="412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ь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57422" y="5715016"/>
            <a:ext cx="4408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разделительный «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»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 animBg="1"/>
      <p:bldP spid="22" grpId="0"/>
      <p:bldP spid="23" grpId="0"/>
      <p:bldP spid="27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0" y="0"/>
            <a:ext cx="911616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9594" y="214290"/>
            <a:ext cx="8834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 пропущенные буквы:</a:t>
            </a:r>
            <a:endParaRPr lang="ru-RU" sz="54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571612"/>
            <a:ext cx="254082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/>
              <a:t>заш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гали</a:t>
            </a:r>
            <a:endParaRPr lang="ru-RU" sz="4000" b="1" dirty="0" smtClean="0"/>
          </a:p>
          <a:p>
            <a:r>
              <a:rPr lang="ru-RU" sz="4000" b="1" dirty="0" smtClean="0"/>
              <a:t>во </a:t>
            </a:r>
            <a:r>
              <a:rPr lang="ru-RU" sz="4000" b="1" dirty="0" err="1" smtClean="0"/>
              <a:t>дв</a:t>
            </a:r>
            <a:r>
              <a:rPr lang="ru-RU" sz="4000" b="1" dirty="0" smtClean="0"/>
              <a:t>   ре</a:t>
            </a:r>
          </a:p>
          <a:p>
            <a:r>
              <a:rPr lang="ru-RU" sz="4000" b="1" dirty="0" smtClean="0"/>
              <a:t>по </a:t>
            </a:r>
            <a:r>
              <a:rPr lang="ru-RU" sz="4000" b="1" dirty="0" err="1" smtClean="0"/>
              <a:t>тр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пе</a:t>
            </a:r>
            <a:endParaRPr lang="ru-RU" sz="4000" b="1" dirty="0" smtClean="0"/>
          </a:p>
          <a:p>
            <a:r>
              <a:rPr lang="ru-RU" sz="4000" b="1" dirty="0" err="1" smtClean="0"/>
              <a:t>пок</a:t>
            </a:r>
            <a:r>
              <a:rPr lang="ru-RU" sz="4000" b="1" dirty="0" smtClean="0"/>
              <a:t>   тили</a:t>
            </a:r>
          </a:p>
          <a:p>
            <a:r>
              <a:rPr lang="ru-RU" sz="4000" b="1" dirty="0" err="1" smtClean="0"/>
              <a:t>сн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жок</a:t>
            </a:r>
            <a:endParaRPr lang="ru-RU" sz="4000" b="1" dirty="0" smtClean="0"/>
          </a:p>
          <a:p>
            <a:r>
              <a:rPr lang="ru-RU" sz="4000" b="1" dirty="0" err="1" smtClean="0"/>
              <a:t>заскр</a:t>
            </a:r>
            <a:r>
              <a:rPr lang="ru-RU" sz="4000" b="1" dirty="0" smtClean="0"/>
              <a:t>   пел</a:t>
            </a:r>
          </a:p>
          <a:p>
            <a:r>
              <a:rPr lang="ru-RU" sz="4000" b="1" dirty="0" smtClean="0"/>
              <a:t>с   </a:t>
            </a:r>
            <a:r>
              <a:rPr lang="ru-RU" sz="4000" b="1" dirty="0" err="1" smtClean="0"/>
              <a:t>нями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1571612"/>
            <a:ext cx="241655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выл   тел</a:t>
            </a:r>
          </a:p>
          <a:p>
            <a:r>
              <a:rPr lang="ru-RU" sz="4000" b="1" dirty="0" err="1" smtClean="0"/>
              <a:t>св</a:t>
            </a:r>
            <a:r>
              <a:rPr lang="ru-RU" sz="4000" b="1" dirty="0" smtClean="0"/>
              <a:t>   лился</a:t>
            </a:r>
          </a:p>
          <a:p>
            <a:r>
              <a:rPr lang="ru-RU" sz="4000" b="1" dirty="0" smtClean="0"/>
              <a:t>ус   </a:t>
            </a:r>
            <a:r>
              <a:rPr lang="ru-RU" sz="4000" b="1" dirty="0" err="1" smtClean="0"/>
              <a:t>дил</a:t>
            </a:r>
            <a:endParaRPr lang="ru-RU" sz="4000" b="1" dirty="0" smtClean="0"/>
          </a:p>
          <a:p>
            <a:r>
              <a:rPr lang="ru-RU" sz="4000" b="1" dirty="0" smtClean="0"/>
              <a:t>б   </a:t>
            </a:r>
            <a:r>
              <a:rPr lang="ru-RU" sz="4000" b="1" dirty="0" err="1" smtClean="0"/>
              <a:t>льницу</a:t>
            </a:r>
            <a:endParaRPr lang="ru-RU" sz="4000" b="1" dirty="0" smtClean="0"/>
          </a:p>
          <a:p>
            <a:r>
              <a:rPr lang="ru-RU" sz="4000" b="1" dirty="0" err="1" smtClean="0"/>
              <a:t>вр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чи</a:t>
            </a:r>
            <a:endParaRPr lang="ru-RU" sz="4000" b="1" dirty="0" smtClean="0"/>
          </a:p>
          <a:p>
            <a:r>
              <a:rPr lang="ru-RU" sz="4000" b="1" dirty="0" err="1" smtClean="0"/>
              <a:t>ок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зали</a:t>
            </a:r>
            <a:endParaRPr lang="ru-RU" sz="4000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000100" y="4000504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0100" y="4000504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57290" y="3429000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5852" y="3429000"/>
            <a:ext cx="5501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43042" y="2786058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71604" y="2786058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14480" y="2143116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43042" y="2214554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28728" y="1571612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57290" y="1571612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86314" y="3429000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4348" y="5214950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4348" y="5214950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14480" y="4643446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14480" y="4643446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72066" y="2786058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628" y="2786058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72066" y="2143116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00628" y="2143116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500694" y="1571612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29256" y="1571612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43504" y="4643446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72066" y="4643446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43504" y="4000504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072066" y="4071942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857752" y="3357562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4" grpId="0"/>
      <p:bldP spid="16" grpId="0"/>
      <p:bldP spid="17" grpId="0"/>
      <p:bldP spid="19" grpId="0"/>
      <p:bldP spid="20" grpId="0"/>
      <p:bldP spid="21" grpId="0"/>
      <p:bldP spid="23" grpId="0"/>
      <p:bldP spid="25" grpId="0"/>
      <p:bldP spid="27" grpId="0"/>
      <p:bldP spid="29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0" y="0"/>
            <a:ext cx="911616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5786" y="214290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rgbClr val="D02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/>
              <a:solidFill>
                <a:srgbClr val="D020A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28736"/>
            <a:ext cx="9303894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indent="-914400"/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Друзья идут на горку.</a:t>
            </a:r>
            <a:r>
              <a:rPr lang="ru-RU" sz="28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ru-RU" sz="5400" b="1" cap="none" spc="0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indent="-914400"/>
            <a:endParaRPr lang="ru-RU" sz="5400" b="1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indent="-914400"/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Вася свалился в сугроб.</a:t>
            </a:r>
          </a:p>
          <a:p>
            <a:pPr indent="-914400"/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28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ru-RU" sz="5400" b="1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indent="-914400"/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Гриша помогает товарищу.</a:t>
            </a:r>
          </a:p>
          <a:p>
            <a:pPr indent="-914400"/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                    </a:t>
            </a:r>
            <a:endParaRPr lang="ru-RU" sz="2800" b="1" cap="none" spc="0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571744"/>
            <a:ext cx="5756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Опорные слова:  </a:t>
            </a:r>
            <a:r>
              <a:rPr lang="ru-RU" sz="2800" b="1" dirty="0" smtClean="0">
                <a:ln w="9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решили, зашагали</a:t>
            </a:r>
            <a:endParaRPr lang="ru-RU" sz="2800" dirty="0">
              <a:ln w="900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4071942"/>
            <a:ext cx="7999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Опорные слова:  </a:t>
            </a:r>
            <a:r>
              <a:rPr lang="ru-RU" sz="2800" b="1" dirty="0" smtClean="0">
                <a:ln w="9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покатили, вылетел, не мог встать</a:t>
            </a:r>
            <a:endParaRPr lang="ru-RU" sz="2800" dirty="0">
              <a:ln w="900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5643578"/>
            <a:ext cx="4980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Опорные слова:  </a:t>
            </a: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усадил, отвёз</a:t>
            </a:r>
            <a:endParaRPr lang="ru-RU" sz="2800" b="1" dirty="0">
              <a:ln>
                <a:solidFill>
                  <a:srgbClr val="7030A0"/>
                </a:solidFill>
              </a:ln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0" y="0"/>
            <a:ext cx="911616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85786" y="1357298"/>
            <a:ext cx="56260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(стр.80)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143372" y="4214818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6" name="Рисунок 5" descr="clipart_4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28604"/>
            <a:ext cx="2657861" cy="3392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450</Words>
  <PresentationFormat>Экран (4:3)</PresentationFormat>
  <Paragraphs>127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28</cp:revision>
  <dcterms:modified xsi:type="dcterms:W3CDTF">2011-08-26T02:19:01Z</dcterms:modified>
</cp:coreProperties>
</file>