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57" r:id="rId4"/>
    <p:sldId id="271" r:id="rId5"/>
    <p:sldId id="272" r:id="rId6"/>
    <p:sldId id="281" r:id="rId7"/>
    <p:sldId id="282" r:id="rId8"/>
    <p:sldId id="28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99"/>
    <a:srgbClr val="9900FF"/>
    <a:srgbClr val="15859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44008923_8c3a13a58f9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160"/>
            <a:ext cx="9144000" cy="68681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1472" y="1857364"/>
            <a:ext cx="478634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31550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Изложение</a:t>
            </a:r>
            <a:endParaRPr lang="ru-RU" sz="6000" b="1" dirty="0">
              <a:ln w="31550" cmpd="sng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928934"/>
            <a:ext cx="352122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kk-KZ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18FE5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Кошка и</a:t>
            </a:r>
          </a:p>
          <a:p>
            <a:r>
              <a:rPr lang="kk-KZ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18FE5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котята</a:t>
            </a:r>
            <a:endParaRPr lang="ru-RU" sz="48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18FE5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7" name="Picture 12" descr="135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353934">
            <a:off x="1248736" y="610293"/>
            <a:ext cx="166687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2" descr="G:\КАРТИНКИ ДЛЯ ПРЕЗЕНТАЦИЙ\butterfly1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214290"/>
            <a:ext cx="1273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0" y="0"/>
            <a:ext cx="9135900" cy="6858000"/>
          </a:xfrm>
          <a:prstGeom prst="rect">
            <a:avLst/>
          </a:prstGeom>
        </p:spPr>
      </p:pic>
      <p:sp>
        <p:nvSpPr>
          <p:cNvPr id="3" name="Половина рамки 2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3737"/>
              <a:gd name="adj2" fmla="val 4040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 rot="10800000">
            <a:off x="61882" y="0"/>
            <a:ext cx="9082118" cy="6858000"/>
          </a:xfrm>
          <a:prstGeom prst="halfFrame">
            <a:avLst>
              <a:gd name="adj1" fmla="val 3737"/>
              <a:gd name="adj2" fmla="val 4040"/>
            </a:avLst>
          </a:prstGeom>
          <a:solidFill>
            <a:srgbClr val="00FF99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0232" y="428604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1285860"/>
            <a:ext cx="521497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Острые ушки,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На лапах подушки,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Усы, как щетинка,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Дугою спинка.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На солнышке лежит.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Ночью бродит,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На охоту ходит.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714744" y="5572140"/>
            <a:ext cx="20924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кошка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C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Рисунок 8" descr="0_299eb_700aece6_L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298" y="642918"/>
            <a:ext cx="3857652" cy="5143537"/>
          </a:xfrm>
          <a:prstGeom prst="round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0" y="0"/>
            <a:ext cx="9135900" cy="6858000"/>
          </a:xfrm>
          <a:prstGeom prst="rect">
            <a:avLst/>
          </a:prstGeom>
        </p:spPr>
      </p:pic>
      <p:sp>
        <p:nvSpPr>
          <p:cNvPr id="3" name="Половина рамки 2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3737"/>
              <a:gd name="adj2" fmla="val 4040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 rot="10800000">
            <a:off x="61882" y="0"/>
            <a:ext cx="9082118" cy="6858000"/>
          </a:xfrm>
          <a:prstGeom prst="halfFrame">
            <a:avLst>
              <a:gd name="adj1" fmla="val 3737"/>
              <a:gd name="adj2" fmla="val 4040"/>
            </a:avLst>
          </a:prstGeom>
          <a:solidFill>
            <a:srgbClr val="00FF99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1978" y="1357298"/>
            <a:ext cx="8792022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400" b="1" dirty="0" smtClean="0"/>
              <a:t>    У нашей кошки шесть котят. Она живёт с ними в кухне на </a:t>
            </a:r>
            <a:r>
              <a:rPr lang="ru-RU" sz="2400" b="1" dirty="0" err="1" smtClean="0"/>
              <a:t>печ</a:t>
            </a:r>
            <a:r>
              <a:rPr lang="ru-RU" sz="2400" b="1" dirty="0" smtClean="0"/>
              <a:t>-</a:t>
            </a:r>
          </a:p>
          <a:p>
            <a:pPr algn="just"/>
            <a:r>
              <a:rPr lang="ru-RU" sz="2400" b="1" dirty="0" err="1" smtClean="0"/>
              <a:t>ке</a:t>
            </a:r>
            <a:r>
              <a:rPr lang="ru-RU" sz="2400" b="1" dirty="0" smtClean="0"/>
              <a:t>. Ей трудно кормить стольких детей. Она бегает худая, голод-</a:t>
            </a:r>
          </a:p>
          <a:p>
            <a:pPr algn="just"/>
            <a:r>
              <a:rPr lang="ru-RU" sz="2400" b="1" dirty="0" err="1" smtClean="0"/>
              <a:t>ная</a:t>
            </a:r>
            <a:r>
              <a:rPr lang="ru-RU" sz="2400" b="1" dirty="0" smtClean="0"/>
              <a:t>, ищет себе пищи, ловит мышей, птичек и ест их. Когда она</a:t>
            </a:r>
          </a:p>
          <a:p>
            <a:pPr algn="just"/>
            <a:r>
              <a:rPr lang="ru-RU" sz="2400" b="1" dirty="0" smtClean="0"/>
              <a:t>сыта, у неё много молока. Тогда она бежит в кухню, прыгает на</a:t>
            </a:r>
          </a:p>
          <a:p>
            <a:pPr algn="just"/>
            <a:r>
              <a:rPr lang="ru-RU" sz="2400" b="1" dirty="0" smtClean="0"/>
              <a:t>печку. Кошка ложится на бок. Котята подползают к ней. Они</a:t>
            </a:r>
          </a:p>
          <a:p>
            <a:pPr algn="just"/>
            <a:r>
              <a:rPr lang="ru-RU" sz="2400" b="1" dirty="0" smtClean="0"/>
              <a:t>хоть и слепые, а умеют находить мать. Они слышат её голос и </a:t>
            </a:r>
          </a:p>
          <a:p>
            <a:pPr algn="just"/>
            <a:r>
              <a:rPr lang="ru-RU" sz="2400" b="1" dirty="0" smtClean="0"/>
              <a:t>носом чуют её запах.</a:t>
            </a:r>
          </a:p>
          <a:p>
            <a:pPr algn="just"/>
            <a:r>
              <a:rPr lang="ru-RU" sz="2400" b="1" dirty="0" smtClean="0"/>
              <a:t>    Кошка кормит котят своим молоком. Когда котятки наедятся </a:t>
            </a:r>
          </a:p>
          <a:p>
            <a:pPr algn="just"/>
            <a:r>
              <a:rPr lang="ru-RU" sz="2400" b="1" dirty="0" smtClean="0"/>
              <a:t>и заснут, она убегает от них и ищёт себе пищу.</a:t>
            </a:r>
          </a:p>
          <a:p>
            <a:pPr algn="just"/>
            <a:r>
              <a:rPr lang="ru-RU" sz="2400" b="1" dirty="0" smtClean="0"/>
              <a:t>    Когда котята подрастут и глазки у них откроются, она будет </a:t>
            </a:r>
          </a:p>
          <a:p>
            <a:pPr algn="just"/>
            <a:r>
              <a:rPr lang="ru-RU" sz="2400" b="1" dirty="0" smtClean="0"/>
              <a:t>приучать их ловить мышей.</a:t>
            </a:r>
          </a:p>
          <a:p>
            <a:pPr algn="just"/>
            <a:r>
              <a:rPr lang="ru-RU" sz="2400" b="1" dirty="0" smtClean="0"/>
              <a:t>    А когда они совсем вырастут, она не станет больше их </a:t>
            </a:r>
            <a:r>
              <a:rPr lang="ru-RU" sz="2400" b="1" dirty="0" err="1" smtClean="0"/>
              <a:t>кор</a:t>
            </a:r>
            <a:r>
              <a:rPr lang="ru-RU" sz="2400" b="1" dirty="0" smtClean="0"/>
              <a:t>-</a:t>
            </a:r>
          </a:p>
          <a:p>
            <a:pPr algn="just"/>
            <a:r>
              <a:rPr lang="ru-RU" sz="2400" b="1" dirty="0" err="1" smtClean="0"/>
              <a:t>мить</a:t>
            </a:r>
            <a:r>
              <a:rPr lang="ru-RU" sz="2400" b="1" dirty="0" smtClean="0"/>
              <a:t>. Они сами будут находить себе пищу.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428604"/>
            <a:ext cx="5548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7" name="Picture 47" descr="8m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5643578"/>
            <a:ext cx="857256" cy="880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7" descr="8m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14290"/>
            <a:ext cx="106680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0" y="0"/>
            <a:ext cx="9135900" cy="6858000"/>
          </a:xfrm>
          <a:prstGeom prst="rect">
            <a:avLst/>
          </a:prstGeom>
        </p:spPr>
      </p:pic>
      <p:sp>
        <p:nvSpPr>
          <p:cNvPr id="3" name="Половина рамки 2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3737"/>
              <a:gd name="adj2" fmla="val 4040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 rot="10800000">
            <a:off x="61882" y="0"/>
            <a:ext cx="9082118" cy="6858000"/>
          </a:xfrm>
          <a:prstGeom prst="halfFrame">
            <a:avLst>
              <a:gd name="adj1" fmla="val 3737"/>
              <a:gd name="adj2" fmla="val 4040"/>
            </a:avLst>
          </a:prstGeom>
          <a:solidFill>
            <a:srgbClr val="00FF99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142984"/>
            <a:ext cx="879202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400" b="1" dirty="0" smtClean="0"/>
              <a:t>    У нашей кошки шесть котят. Она живёт с ними в кухне на </a:t>
            </a:r>
            <a:r>
              <a:rPr lang="ru-RU" sz="2400" b="1" dirty="0" err="1" smtClean="0"/>
              <a:t>печ</a:t>
            </a:r>
            <a:r>
              <a:rPr lang="ru-RU" sz="2400" b="1" dirty="0" smtClean="0"/>
              <a:t>-</a:t>
            </a:r>
          </a:p>
          <a:p>
            <a:pPr algn="just"/>
            <a:r>
              <a:rPr lang="ru-RU" sz="2400" b="1" dirty="0" err="1" smtClean="0"/>
              <a:t>ке</a:t>
            </a:r>
            <a:r>
              <a:rPr lang="ru-RU" sz="2400" b="1" dirty="0" smtClean="0"/>
              <a:t>. Ей трудно кормить стольких детей. Она бегает худая, голод-</a:t>
            </a:r>
          </a:p>
          <a:p>
            <a:pPr algn="just"/>
            <a:r>
              <a:rPr lang="ru-RU" sz="2400" b="1" dirty="0" err="1" smtClean="0"/>
              <a:t>ная</a:t>
            </a:r>
            <a:r>
              <a:rPr lang="ru-RU" sz="2400" b="1" dirty="0" smtClean="0"/>
              <a:t>, ищет себе пищи, ловит мышей, птичек и ест их. Когда она</a:t>
            </a:r>
          </a:p>
          <a:p>
            <a:pPr algn="just"/>
            <a:r>
              <a:rPr lang="ru-RU" sz="2400" b="1" dirty="0" smtClean="0"/>
              <a:t>сыта, у неё много молока. Тогда она бежит в кухню, прыгает на</a:t>
            </a:r>
          </a:p>
          <a:p>
            <a:pPr algn="just"/>
            <a:r>
              <a:rPr lang="ru-RU" sz="2400" b="1" dirty="0" smtClean="0"/>
              <a:t>печку. Кошка ложится на бок. Котята подползают к ней. Они</a:t>
            </a:r>
          </a:p>
          <a:p>
            <a:pPr algn="just"/>
            <a:r>
              <a:rPr lang="ru-RU" sz="2400" b="1" dirty="0" smtClean="0"/>
              <a:t>хоть и слепые, а умеют находить мать. Они слышат её голос и </a:t>
            </a:r>
          </a:p>
          <a:p>
            <a:pPr algn="just"/>
            <a:r>
              <a:rPr lang="ru-RU" sz="2400" b="1" dirty="0" smtClean="0"/>
              <a:t>носом чуют её запах.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282" y="3714752"/>
            <a:ext cx="872469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400" b="1" dirty="0" smtClean="0"/>
              <a:t>    Кошка кормит котят своим молоком. Когда котятки наедятся </a:t>
            </a:r>
          </a:p>
          <a:p>
            <a:pPr algn="just"/>
            <a:r>
              <a:rPr lang="ru-RU" sz="2400" b="1" dirty="0" smtClean="0"/>
              <a:t>и заснут, она убегает от них и ищёт себе пищу.</a:t>
            </a:r>
          </a:p>
          <a:p>
            <a:pPr algn="just"/>
            <a:r>
              <a:rPr lang="ru-RU" sz="2400" b="1" dirty="0" smtClean="0"/>
              <a:t>    Когда котята подрастут и глазки у них откроются, она будет </a:t>
            </a:r>
          </a:p>
          <a:p>
            <a:pPr algn="just"/>
            <a:r>
              <a:rPr lang="ru-RU" sz="2400" b="1" dirty="0" smtClean="0"/>
              <a:t>приучать их ловить мышей.</a:t>
            </a:r>
          </a:p>
          <a:p>
            <a:pPr algn="just"/>
            <a:r>
              <a:rPr lang="ru-RU" sz="2400" b="1" dirty="0" smtClean="0"/>
              <a:t>    А когда они совсем вырастут, она не станет больше их </a:t>
            </a:r>
            <a:r>
              <a:rPr lang="ru-RU" sz="2400" b="1" dirty="0" err="1" smtClean="0"/>
              <a:t>кор</a:t>
            </a:r>
            <a:r>
              <a:rPr lang="ru-RU" sz="2400" b="1" dirty="0" smtClean="0"/>
              <a:t>-</a:t>
            </a:r>
          </a:p>
          <a:p>
            <a:pPr algn="just"/>
            <a:r>
              <a:rPr lang="ru-RU" sz="2400" b="1" dirty="0" err="1" smtClean="0"/>
              <a:t>мить</a:t>
            </a:r>
            <a:r>
              <a:rPr lang="ru-RU" sz="2400" b="1" dirty="0" smtClean="0"/>
              <a:t>. Они сами будут находить себе пищу.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357166"/>
            <a:ext cx="7268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0" y="0"/>
            <a:ext cx="9135900" cy="6858000"/>
          </a:xfrm>
          <a:prstGeom prst="rect">
            <a:avLst/>
          </a:prstGeom>
        </p:spPr>
      </p:pic>
      <p:sp>
        <p:nvSpPr>
          <p:cNvPr id="3" name="Половина рамки 2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3737"/>
              <a:gd name="adj2" fmla="val 4040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 rot="10800000">
            <a:off x="61882" y="0"/>
            <a:ext cx="9082118" cy="6858000"/>
          </a:xfrm>
          <a:prstGeom prst="halfFrame">
            <a:avLst>
              <a:gd name="adj1" fmla="val 3737"/>
              <a:gd name="adj2" fmla="val 4040"/>
            </a:avLst>
          </a:prstGeom>
          <a:solidFill>
            <a:srgbClr val="00FF99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85728"/>
            <a:ext cx="79944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 написание выделенных букв:</a:t>
            </a:r>
            <a:endParaRPr lang="ru-RU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1978" y="1357298"/>
            <a:ext cx="8792022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400" b="1" dirty="0" smtClean="0"/>
              <a:t>    У нашей ко</a:t>
            </a:r>
            <a:r>
              <a:rPr lang="ru-RU" sz="2400" b="1" dirty="0" smtClean="0">
                <a:solidFill>
                  <a:srgbClr val="C00000"/>
                </a:solidFill>
              </a:rPr>
              <a:t>ш</a:t>
            </a:r>
            <a:r>
              <a:rPr lang="ru-RU" sz="2400" b="1" dirty="0" smtClean="0"/>
              <a:t>ки шесть к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тят. 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на ж</a:t>
            </a:r>
            <a:r>
              <a:rPr lang="ru-RU" sz="2400" b="1" dirty="0" smtClean="0">
                <a:solidFill>
                  <a:srgbClr val="C00000"/>
                </a:solidFill>
              </a:rPr>
              <a:t>и</a:t>
            </a:r>
            <a:r>
              <a:rPr lang="ru-RU" sz="2400" b="1" dirty="0" smtClean="0"/>
              <a:t>вёт с ними в кухн</a:t>
            </a:r>
            <a:r>
              <a:rPr lang="ru-RU" sz="2400" b="1" dirty="0" smtClean="0">
                <a:solidFill>
                  <a:srgbClr val="0070C0"/>
                </a:solidFill>
              </a:rPr>
              <a:t>е</a:t>
            </a:r>
            <a:r>
              <a:rPr lang="ru-RU" sz="2400" b="1" dirty="0" smtClean="0"/>
              <a:t> на </a:t>
            </a:r>
            <a:r>
              <a:rPr lang="ru-RU" sz="2400" b="1" dirty="0" err="1" smtClean="0"/>
              <a:t>пе</a:t>
            </a:r>
            <a:r>
              <a:rPr lang="ru-RU" sz="2400" b="1" dirty="0" err="1" smtClean="0">
                <a:solidFill>
                  <a:srgbClr val="9900FF"/>
                </a:solidFill>
              </a:rPr>
              <a:t>ч</a:t>
            </a:r>
            <a:r>
              <a:rPr lang="ru-RU" sz="2400" b="1" dirty="0" smtClean="0"/>
              <a:t>-</a:t>
            </a:r>
          </a:p>
          <a:p>
            <a:pPr algn="just"/>
            <a:r>
              <a:rPr lang="ru-RU" sz="2400" b="1" dirty="0" err="1" smtClean="0">
                <a:solidFill>
                  <a:srgbClr val="9900FF"/>
                </a:solidFill>
              </a:rPr>
              <a:t>к</a:t>
            </a:r>
            <a:r>
              <a:rPr lang="ru-RU" sz="2400" b="1" dirty="0" err="1" smtClean="0">
                <a:solidFill>
                  <a:srgbClr val="0070C0"/>
                </a:solidFill>
              </a:rPr>
              <a:t>е</a:t>
            </a:r>
            <a:r>
              <a:rPr lang="ru-RU" sz="2400" b="1" dirty="0" smtClean="0"/>
              <a:t>. Ей трудн</a:t>
            </a:r>
            <a:r>
              <a:rPr lang="ru-RU" sz="2400" b="1" dirty="0" smtClean="0">
                <a:solidFill>
                  <a:srgbClr val="9900FF"/>
                </a:solidFill>
              </a:rPr>
              <a:t>о</a:t>
            </a:r>
            <a:r>
              <a:rPr lang="ru-RU" sz="2400" b="1" dirty="0" smtClean="0"/>
              <a:t> к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рмить стольких д</a:t>
            </a:r>
            <a:r>
              <a:rPr lang="ru-RU" sz="2400" b="1" dirty="0" smtClean="0">
                <a:solidFill>
                  <a:srgbClr val="C00000"/>
                </a:solidFill>
              </a:rPr>
              <a:t>е</a:t>
            </a:r>
            <a:r>
              <a:rPr lang="ru-RU" sz="2400" b="1" dirty="0" smtClean="0"/>
              <a:t>тей. 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на бега</a:t>
            </a:r>
            <a:r>
              <a:rPr lang="ru-RU" sz="2400" b="1" dirty="0" smtClean="0">
                <a:solidFill>
                  <a:srgbClr val="9900FF"/>
                </a:solidFill>
              </a:rPr>
              <a:t>ет</a:t>
            </a:r>
            <a:r>
              <a:rPr lang="ru-RU" sz="2400" b="1" dirty="0" smtClean="0"/>
              <a:t> худая, г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лод-</a:t>
            </a:r>
          </a:p>
          <a:p>
            <a:pPr algn="just"/>
            <a:r>
              <a:rPr lang="ru-RU" sz="2400" b="1" dirty="0" err="1" smtClean="0"/>
              <a:t>ная</a:t>
            </a:r>
            <a:r>
              <a:rPr lang="ru-RU" sz="2400" b="1" dirty="0" smtClean="0"/>
              <a:t>, ищ</a:t>
            </a:r>
            <a:r>
              <a:rPr lang="ru-RU" sz="2400" b="1" dirty="0" smtClean="0">
                <a:solidFill>
                  <a:srgbClr val="9900FF"/>
                </a:solidFill>
              </a:rPr>
              <a:t>ет</a:t>
            </a:r>
            <a:r>
              <a:rPr lang="ru-RU" sz="2400" b="1" dirty="0" smtClean="0"/>
              <a:t> себе пищи, ловит мышей, птичек и ест их. К</a:t>
            </a:r>
            <a:r>
              <a:rPr lang="ru-RU" sz="2400" b="1" u="sng" dirty="0" smtClean="0"/>
              <a:t>о</a:t>
            </a:r>
            <a:r>
              <a:rPr lang="ru-RU" sz="2400" b="1" dirty="0" smtClean="0"/>
              <a:t>гда 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на</a:t>
            </a:r>
          </a:p>
          <a:p>
            <a:pPr algn="just"/>
            <a:r>
              <a:rPr lang="ru-RU" sz="2400" b="1" dirty="0" smtClean="0"/>
              <a:t>сыта, у неё мног</a:t>
            </a:r>
            <a:r>
              <a:rPr lang="ru-RU" sz="2400" b="1" u="sng" dirty="0" smtClean="0"/>
              <a:t>о</a:t>
            </a:r>
            <a:r>
              <a:rPr lang="ru-RU" sz="2400" b="1" dirty="0" smtClean="0"/>
              <a:t> м</a:t>
            </a:r>
            <a:r>
              <a:rPr lang="ru-RU" sz="2400" b="1" u="sng" dirty="0" smtClean="0"/>
              <a:t>о</a:t>
            </a:r>
            <a:r>
              <a:rPr lang="ru-RU" sz="2400" b="1" dirty="0" smtClean="0"/>
              <a:t>л</a:t>
            </a:r>
            <a:r>
              <a:rPr lang="ru-RU" sz="2400" b="1" u="sng" dirty="0" smtClean="0"/>
              <a:t>о</a:t>
            </a:r>
            <a:r>
              <a:rPr lang="ru-RU" sz="2400" b="1" dirty="0" smtClean="0"/>
              <a:t>ка. Т</a:t>
            </a:r>
            <a:r>
              <a:rPr lang="ru-RU" sz="2400" b="1" u="sng" dirty="0" smtClean="0"/>
              <a:t>о</a:t>
            </a:r>
            <a:r>
              <a:rPr lang="ru-RU" sz="2400" b="1" dirty="0" smtClean="0"/>
              <a:t>гда 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на б</a:t>
            </a:r>
            <a:r>
              <a:rPr lang="ru-RU" sz="2400" b="1" dirty="0" smtClean="0">
                <a:solidFill>
                  <a:srgbClr val="C00000"/>
                </a:solidFill>
              </a:rPr>
              <a:t>е</a:t>
            </a:r>
            <a:r>
              <a:rPr lang="ru-RU" sz="2400" b="1" dirty="0" smtClean="0"/>
              <a:t>ж</a:t>
            </a:r>
            <a:r>
              <a:rPr lang="ru-RU" sz="2400" b="1" dirty="0" smtClean="0">
                <a:solidFill>
                  <a:srgbClr val="C00000"/>
                </a:solidFill>
              </a:rPr>
              <a:t>и</a:t>
            </a:r>
            <a:r>
              <a:rPr lang="ru-RU" sz="2400" b="1" dirty="0" smtClean="0"/>
              <a:t>т в кухню, прыга</a:t>
            </a:r>
            <a:r>
              <a:rPr lang="ru-RU" sz="2400" b="1" dirty="0" smtClean="0">
                <a:solidFill>
                  <a:srgbClr val="9900FF"/>
                </a:solidFill>
              </a:rPr>
              <a:t>ет</a:t>
            </a:r>
            <a:r>
              <a:rPr lang="ru-RU" sz="2400" b="1" dirty="0" smtClean="0"/>
              <a:t> на</a:t>
            </a:r>
          </a:p>
          <a:p>
            <a:pPr algn="just"/>
            <a:r>
              <a:rPr lang="ru-RU" sz="2400" b="1" dirty="0" smtClean="0"/>
              <a:t>пе</a:t>
            </a:r>
            <a:r>
              <a:rPr lang="ru-RU" sz="2400" b="1" u="sng" dirty="0" smtClean="0"/>
              <a:t>чк</a:t>
            </a:r>
            <a:r>
              <a:rPr lang="ru-RU" sz="2400" b="1" dirty="0" smtClean="0"/>
              <a:t>у. Ко</a:t>
            </a:r>
            <a:r>
              <a:rPr lang="ru-RU" sz="2400" b="1" dirty="0" smtClean="0">
                <a:solidFill>
                  <a:srgbClr val="C00000"/>
                </a:solidFill>
              </a:rPr>
              <a:t>ш</a:t>
            </a:r>
            <a:r>
              <a:rPr lang="ru-RU" sz="2400" b="1" dirty="0" smtClean="0"/>
              <a:t>ка л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ж</a:t>
            </a:r>
            <a:r>
              <a:rPr lang="ru-RU" sz="2400" b="1" dirty="0" smtClean="0">
                <a:solidFill>
                  <a:srgbClr val="C00000"/>
                </a:solidFill>
              </a:rPr>
              <a:t>и</a:t>
            </a:r>
            <a:r>
              <a:rPr lang="ru-RU" sz="2400" b="1" u="sng" dirty="0" smtClean="0"/>
              <a:t>тся</a:t>
            </a:r>
            <a:r>
              <a:rPr lang="ru-RU" sz="2400" b="1" dirty="0" smtClean="0"/>
              <a:t> на бок. К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тята п</a:t>
            </a:r>
            <a:r>
              <a:rPr lang="ru-RU" sz="2400" b="1" u="sng" dirty="0" smtClean="0"/>
              <a:t>о</a:t>
            </a:r>
            <a:r>
              <a:rPr lang="ru-RU" sz="2400" b="1" dirty="0" smtClean="0"/>
              <a:t>дп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лзают к ней. 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ни</a:t>
            </a:r>
          </a:p>
          <a:p>
            <a:pPr algn="just"/>
            <a:r>
              <a:rPr lang="ru-RU" sz="2400" b="1" dirty="0" smtClean="0"/>
              <a:t>хоть и сл</a:t>
            </a:r>
            <a:r>
              <a:rPr lang="ru-RU" sz="2400" b="1" dirty="0" smtClean="0">
                <a:solidFill>
                  <a:srgbClr val="C00000"/>
                </a:solidFill>
              </a:rPr>
              <a:t>е</a:t>
            </a:r>
            <a:r>
              <a:rPr lang="ru-RU" sz="2400" b="1" dirty="0" smtClean="0"/>
              <a:t>пые, а умеют нах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дить мать. 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ни слышат её гол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с и </a:t>
            </a:r>
          </a:p>
          <a:p>
            <a:pPr algn="just"/>
            <a:r>
              <a:rPr lang="ru-RU" sz="2400" b="1" dirty="0" smtClean="0"/>
              <a:t>нос</a:t>
            </a:r>
            <a:r>
              <a:rPr lang="ru-RU" sz="2400" b="1" u="sng" dirty="0" smtClean="0"/>
              <a:t>ом</a:t>
            </a:r>
            <a:r>
              <a:rPr lang="ru-RU" sz="2400" b="1" dirty="0" smtClean="0"/>
              <a:t> ч</a:t>
            </a:r>
            <a:r>
              <a:rPr lang="ru-RU" sz="2400" b="1" dirty="0" smtClean="0">
                <a:solidFill>
                  <a:srgbClr val="C00000"/>
                </a:solidFill>
              </a:rPr>
              <a:t>у</a:t>
            </a:r>
            <a:r>
              <a:rPr lang="ru-RU" sz="2400" b="1" dirty="0" smtClean="0"/>
              <a:t>ют её зап</a:t>
            </a:r>
            <a:r>
              <a:rPr lang="ru-RU" sz="2400" b="1" dirty="0" smtClean="0">
                <a:solidFill>
                  <a:srgbClr val="C00000"/>
                </a:solidFill>
              </a:rPr>
              <a:t>а</a:t>
            </a:r>
            <a:r>
              <a:rPr lang="ru-RU" sz="2400" b="1" dirty="0" smtClean="0"/>
              <a:t>х.</a:t>
            </a:r>
          </a:p>
          <a:p>
            <a:pPr algn="just"/>
            <a:r>
              <a:rPr lang="ru-RU" sz="2400" b="1" dirty="0" smtClean="0"/>
              <a:t>    Ко</a:t>
            </a:r>
            <a:r>
              <a:rPr lang="ru-RU" sz="2400" b="1" dirty="0" smtClean="0">
                <a:solidFill>
                  <a:srgbClr val="C00000"/>
                </a:solidFill>
              </a:rPr>
              <a:t>ш</a:t>
            </a:r>
            <a:r>
              <a:rPr lang="ru-RU" sz="2400" b="1" dirty="0" smtClean="0"/>
              <a:t>ка кормит к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тят св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им м</a:t>
            </a:r>
            <a:r>
              <a:rPr lang="ru-RU" sz="2400" b="1" u="sng" dirty="0" smtClean="0"/>
              <a:t>о</a:t>
            </a:r>
            <a:r>
              <a:rPr lang="ru-RU" sz="2400" b="1" dirty="0" smtClean="0"/>
              <a:t>л</a:t>
            </a:r>
            <a:r>
              <a:rPr lang="ru-RU" sz="2400" b="1" u="sng" dirty="0" smtClean="0"/>
              <a:t>о</a:t>
            </a:r>
            <a:r>
              <a:rPr lang="ru-RU" sz="2400" b="1" dirty="0" smtClean="0"/>
              <a:t>ком. К</a:t>
            </a:r>
            <a:r>
              <a:rPr lang="ru-RU" sz="2400" b="1" u="sng" dirty="0" smtClean="0"/>
              <a:t>о</a:t>
            </a:r>
            <a:r>
              <a:rPr lang="ru-RU" sz="2400" b="1" dirty="0" smtClean="0"/>
              <a:t>гда к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тя</a:t>
            </a:r>
            <a:r>
              <a:rPr lang="ru-RU" sz="2400" b="1" dirty="0" smtClean="0">
                <a:solidFill>
                  <a:srgbClr val="C00000"/>
                </a:solidFill>
              </a:rPr>
              <a:t>т</a:t>
            </a:r>
            <a:r>
              <a:rPr lang="ru-RU" sz="2400" b="1" dirty="0" smtClean="0"/>
              <a:t>ки на</a:t>
            </a:r>
            <a:r>
              <a:rPr lang="ru-RU" sz="2400" b="1" dirty="0" smtClean="0">
                <a:solidFill>
                  <a:srgbClr val="C00000"/>
                </a:solidFill>
              </a:rPr>
              <a:t>е</a:t>
            </a:r>
            <a:r>
              <a:rPr lang="ru-RU" sz="2400" b="1" dirty="0" smtClean="0"/>
              <a:t>дя</a:t>
            </a:r>
            <a:r>
              <a:rPr lang="ru-RU" sz="2400" b="1" u="sng" dirty="0" smtClean="0"/>
              <a:t>тся</a:t>
            </a:r>
            <a:r>
              <a:rPr lang="ru-RU" sz="2400" b="1" dirty="0" smtClean="0"/>
              <a:t> </a:t>
            </a:r>
          </a:p>
          <a:p>
            <a:pPr algn="just"/>
            <a:r>
              <a:rPr lang="ru-RU" sz="2400" b="1" dirty="0" smtClean="0"/>
              <a:t>и заснут, 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на уб</a:t>
            </a:r>
            <a:r>
              <a:rPr lang="ru-RU" sz="2400" b="1" dirty="0" smtClean="0">
                <a:solidFill>
                  <a:srgbClr val="C00000"/>
                </a:solidFill>
              </a:rPr>
              <a:t>е</a:t>
            </a:r>
            <a:r>
              <a:rPr lang="ru-RU" sz="2400" b="1" dirty="0" smtClean="0"/>
              <a:t>га</a:t>
            </a:r>
            <a:r>
              <a:rPr lang="ru-RU" sz="2400" b="1" dirty="0" smtClean="0">
                <a:solidFill>
                  <a:srgbClr val="9900FF"/>
                </a:solidFill>
              </a:rPr>
              <a:t>ет</a:t>
            </a:r>
            <a:r>
              <a:rPr lang="ru-RU" sz="2400" b="1" dirty="0" smtClean="0"/>
              <a:t> от них и ищёт себе пищ</a:t>
            </a:r>
            <a:r>
              <a:rPr lang="ru-RU" sz="2400" b="1" dirty="0" smtClean="0">
                <a:solidFill>
                  <a:srgbClr val="C00000"/>
                </a:solidFill>
              </a:rPr>
              <a:t>у</a:t>
            </a:r>
            <a:r>
              <a:rPr lang="ru-RU" sz="2400" b="1" dirty="0" smtClean="0"/>
              <a:t>.</a:t>
            </a:r>
          </a:p>
          <a:p>
            <a:pPr algn="just"/>
            <a:r>
              <a:rPr lang="ru-RU" sz="2400" b="1" dirty="0" smtClean="0"/>
              <a:t>    К</a:t>
            </a:r>
            <a:r>
              <a:rPr lang="ru-RU" sz="2400" b="1" u="sng" dirty="0" smtClean="0"/>
              <a:t>о</a:t>
            </a:r>
            <a:r>
              <a:rPr lang="ru-RU" sz="2400" b="1" dirty="0" smtClean="0"/>
              <a:t>гда к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тята п</a:t>
            </a:r>
            <a:r>
              <a:rPr lang="ru-RU" sz="2400" b="1" u="sng" dirty="0" smtClean="0"/>
              <a:t>о</a:t>
            </a:r>
            <a:r>
              <a:rPr lang="ru-RU" sz="2400" b="1" dirty="0" smtClean="0"/>
              <a:t>др</a:t>
            </a:r>
            <a:r>
              <a:rPr lang="ru-RU" sz="2400" b="1" u="sng" dirty="0" smtClean="0"/>
              <a:t>а</a:t>
            </a:r>
            <a:r>
              <a:rPr lang="ru-RU" sz="2400" b="1" dirty="0" smtClean="0"/>
              <a:t>стут и гла</a:t>
            </a:r>
            <a:r>
              <a:rPr lang="ru-RU" sz="2400" b="1" dirty="0" smtClean="0">
                <a:solidFill>
                  <a:srgbClr val="C00000"/>
                </a:solidFill>
              </a:rPr>
              <a:t>з</a:t>
            </a:r>
            <a:r>
              <a:rPr lang="ru-RU" sz="2400" b="1" dirty="0" smtClean="0"/>
              <a:t>ки у них </a:t>
            </a:r>
            <a:r>
              <a:rPr lang="ru-RU" sz="2400" b="1" dirty="0" smtClean="0">
                <a:solidFill>
                  <a:srgbClr val="9900FF"/>
                </a:solidFill>
              </a:rPr>
              <a:t>о</a:t>
            </a:r>
            <a:r>
              <a:rPr lang="ru-RU" sz="2400" b="1" dirty="0" smtClean="0"/>
              <a:t>ткрою</a:t>
            </a:r>
            <a:r>
              <a:rPr lang="ru-RU" sz="2400" b="1" u="sng" dirty="0" smtClean="0"/>
              <a:t>тся</a:t>
            </a:r>
            <a:r>
              <a:rPr lang="ru-RU" sz="2400" b="1" dirty="0" smtClean="0"/>
              <a:t>, 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на буд</a:t>
            </a:r>
            <a:r>
              <a:rPr lang="ru-RU" sz="2400" b="1" dirty="0" smtClean="0">
                <a:solidFill>
                  <a:srgbClr val="9900FF"/>
                </a:solidFill>
              </a:rPr>
              <a:t>ет</a:t>
            </a:r>
            <a:r>
              <a:rPr lang="ru-RU" sz="2400" b="1" dirty="0" smtClean="0"/>
              <a:t> </a:t>
            </a:r>
          </a:p>
          <a:p>
            <a:pPr algn="just"/>
            <a:r>
              <a:rPr lang="ru-RU" sz="2400" b="1" dirty="0" smtClean="0"/>
              <a:t>пр</a:t>
            </a:r>
            <a:r>
              <a:rPr lang="ru-RU" sz="2400" b="1" dirty="0" smtClean="0">
                <a:solidFill>
                  <a:srgbClr val="9900FF"/>
                </a:solidFill>
              </a:rPr>
              <a:t>и</a:t>
            </a:r>
            <a:r>
              <a:rPr lang="ru-RU" sz="2400" b="1" dirty="0" smtClean="0"/>
              <a:t>уч</a:t>
            </a:r>
            <a:r>
              <a:rPr lang="ru-RU" sz="2400" b="1" dirty="0" smtClean="0">
                <a:solidFill>
                  <a:srgbClr val="C00000"/>
                </a:solidFill>
              </a:rPr>
              <a:t>а</a:t>
            </a:r>
            <a:r>
              <a:rPr lang="ru-RU" sz="2400" b="1" dirty="0" smtClean="0"/>
              <a:t>ть их л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вить мышей.</a:t>
            </a:r>
          </a:p>
          <a:p>
            <a:pPr algn="just"/>
            <a:r>
              <a:rPr lang="ru-RU" sz="2400" b="1" dirty="0" smtClean="0"/>
              <a:t>    А к</a:t>
            </a:r>
            <a:r>
              <a:rPr lang="ru-RU" sz="2400" b="1" u="sng" dirty="0" smtClean="0"/>
              <a:t>о</a:t>
            </a:r>
            <a:r>
              <a:rPr lang="ru-RU" sz="2400" b="1" dirty="0" smtClean="0"/>
              <a:t>гда они с</a:t>
            </a:r>
            <a:r>
              <a:rPr lang="ru-RU" sz="2400" b="1" u="sng" dirty="0" smtClean="0"/>
              <a:t>о</a:t>
            </a:r>
            <a:r>
              <a:rPr lang="ru-RU" sz="2400" b="1" dirty="0" smtClean="0"/>
              <a:t>всем выр</a:t>
            </a:r>
            <a:r>
              <a:rPr lang="ru-RU" sz="2400" b="1" u="sng" dirty="0" smtClean="0"/>
              <a:t>а</a:t>
            </a:r>
            <a:r>
              <a:rPr lang="ru-RU" sz="2400" b="1" dirty="0" smtClean="0"/>
              <a:t>стут, 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на не стан</a:t>
            </a:r>
            <a:r>
              <a:rPr lang="ru-RU" sz="2400" b="1" dirty="0" smtClean="0">
                <a:solidFill>
                  <a:srgbClr val="9900FF"/>
                </a:solidFill>
              </a:rPr>
              <a:t>ет</a:t>
            </a:r>
            <a:r>
              <a:rPr lang="ru-RU" sz="2400" b="1" dirty="0" smtClean="0"/>
              <a:t> больше их </a:t>
            </a:r>
            <a:r>
              <a:rPr lang="ru-RU" sz="2400" b="1" dirty="0" err="1" smtClean="0"/>
              <a:t>к</a:t>
            </a:r>
            <a:r>
              <a:rPr lang="ru-RU" sz="2400" b="1" dirty="0" err="1" smtClean="0">
                <a:solidFill>
                  <a:srgbClr val="C00000"/>
                </a:solidFill>
              </a:rPr>
              <a:t>о</a:t>
            </a:r>
            <a:r>
              <a:rPr lang="ru-RU" sz="2400" b="1" dirty="0" err="1" smtClean="0"/>
              <a:t>р</a:t>
            </a:r>
            <a:r>
              <a:rPr lang="ru-RU" sz="2400" b="1" dirty="0" smtClean="0"/>
              <a:t>-</a:t>
            </a:r>
          </a:p>
          <a:p>
            <a:pPr algn="just"/>
            <a:r>
              <a:rPr lang="ru-RU" sz="2400" b="1" dirty="0" err="1" smtClean="0"/>
              <a:t>мить</a:t>
            </a:r>
            <a:r>
              <a:rPr lang="ru-RU" sz="2400" b="1" dirty="0" smtClean="0"/>
              <a:t>. 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ни сами будут нах</a:t>
            </a:r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r>
              <a:rPr lang="ru-RU" sz="2400" b="1" dirty="0" smtClean="0"/>
              <a:t>дить себе пищ</a:t>
            </a:r>
            <a:r>
              <a:rPr lang="ru-RU" sz="2400" b="1" dirty="0" smtClean="0">
                <a:solidFill>
                  <a:srgbClr val="C00000"/>
                </a:solidFill>
              </a:rPr>
              <a:t>у</a:t>
            </a:r>
            <a:r>
              <a:rPr lang="ru-RU" sz="2400" b="1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0" y="0"/>
            <a:ext cx="9135900" cy="6858000"/>
          </a:xfrm>
          <a:prstGeom prst="rect">
            <a:avLst/>
          </a:prstGeom>
        </p:spPr>
      </p:pic>
      <p:sp>
        <p:nvSpPr>
          <p:cNvPr id="3" name="Половина рамки 2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3737"/>
              <a:gd name="adj2" fmla="val 4040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 rot="10800000">
            <a:off x="61882" y="0"/>
            <a:ext cx="9082118" cy="6858000"/>
          </a:xfrm>
          <a:prstGeom prst="halfFrame">
            <a:avLst>
              <a:gd name="adj1" fmla="val 3737"/>
              <a:gd name="adj2" fmla="val 4040"/>
            </a:avLst>
          </a:prstGeom>
          <a:solidFill>
            <a:srgbClr val="00FF99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285728"/>
            <a:ext cx="6061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Ответь на вопросы: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1285860"/>
            <a:ext cx="9001156" cy="507831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Сколько котят у кошки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</a:p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Где живёт кошка?</a:t>
            </a:r>
            <a:endParaRPr lang="ru-RU" sz="36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Почему кошка всегда голодна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</a:p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Где кошка кормит котят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</a:p>
          <a:p>
            <a:pPr marL="742950" indent="-742950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Что делает кошка, когда котята спят?</a:t>
            </a:r>
          </a:p>
          <a:p>
            <a:pPr marL="742950" indent="-742950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Когда кошка приучит котят ловить  мы-</a:t>
            </a:r>
          </a:p>
          <a:p>
            <a:pPr marL="742950" indent="-742950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   шей?</a:t>
            </a:r>
          </a:p>
          <a:p>
            <a:pPr marL="742950" indent="-742950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Когда котята будут находить себе пищу</a:t>
            </a:r>
          </a:p>
          <a:p>
            <a:pPr marL="742950" indent="-742950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   сами?</a:t>
            </a:r>
            <a:endParaRPr lang="ru-RU" sz="36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7" name="Picture 21" descr="GIF - kotok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1428736"/>
            <a:ext cx="2286016" cy="104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44882983_4e0f19e542a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00562" y="1785926"/>
            <a:ext cx="3918893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Успехов </a:t>
            </a:r>
          </a:p>
          <a:p>
            <a:pPr algn="ctr"/>
            <a:r>
              <a:rPr lang="ru-RU" sz="8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Вам!</a:t>
            </a:r>
            <a:endParaRPr lang="ru-RU" sz="8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FF99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0" y="0"/>
            <a:ext cx="9135900" cy="6858000"/>
          </a:xfrm>
          <a:prstGeom prst="rect">
            <a:avLst/>
          </a:prstGeom>
        </p:spPr>
      </p:pic>
      <p:sp>
        <p:nvSpPr>
          <p:cNvPr id="3" name="Половина рамки 2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3737"/>
              <a:gd name="adj2" fmla="val 4040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 rot="10800000">
            <a:off x="61882" y="0"/>
            <a:ext cx="9082118" cy="6858000"/>
          </a:xfrm>
          <a:prstGeom prst="halfFrame">
            <a:avLst>
              <a:gd name="adj1" fmla="val 3737"/>
              <a:gd name="adj2" fmla="val 4040"/>
            </a:avLst>
          </a:prstGeom>
          <a:solidFill>
            <a:srgbClr val="00FF99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428604"/>
            <a:ext cx="792961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</a:t>
            </a:r>
            <a:r>
              <a:rPr lang="ru-RU" sz="2800" b="1" dirty="0" smtClean="0"/>
              <a:t>Материалы: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УДК 373.167.1</a:t>
            </a:r>
          </a:p>
          <a:p>
            <a:r>
              <a:rPr lang="ru-RU" b="1" dirty="0" smtClean="0"/>
              <a:t>ББК 81.2 Рус.- 922 </a:t>
            </a:r>
          </a:p>
          <a:p>
            <a:r>
              <a:rPr lang="ru-RU" b="1" dirty="0" smtClean="0"/>
              <a:t>Н 62 Русский язык: </a:t>
            </a:r>
            <a:r>
              <a:rPr lang="ru-RU" b="1" dirty="0" err="1" smtClean="0"/>
              <a:t>Учебн</a:t>
            </a:r>
            <a:r>
              <a:rPr lang="ru-RU" b="1" dirty="0" smtClean="0"/>
              <a:t>. для 3 </a:t>
            </a:r>
            <a:r>
              <a:rPr lang="ru-RU" b="1" dirty="0" err="1" smtClean="0"/>
              <a:t>кл</a:t>
            </a:r>
            <a:r>
              <a:rPr lang="ru-RU" b="1" dirty="0" smtClean="0"/>
              <a:t>. </a:t>
            </a:r>
            <a:r>
              <a:rPr lang="ru-RU" b="1" dirty="0" err="1" smtClean="0"/>
              <a:t>общеобразоват</a:t>
            </a:r>
            <a:r>
              <a:rPr lang="ru-RU" b="1" dirty="0" smtClean="0"/>
              <a:t>. </a:t>
            </a:r>
            <a:r>
              <a:rPr lang="ru-RU" b="1" dirty="0" err="1" smtClean="0"/>
              <a:t>шк</a:t>
            </a:r>
            <a:r>
              <a:rPr lang="ru-RU" b="1" dirty="0" smtClean="0"/>
              <a:t>./Никитина С.А.,</a:t>
            </a:r>
          </a:p>
          <a:p>
            <a:r>
              <a:rPr lang="ru-RU" b="1" dirty="0" smtClean="0"/>
              <a:t>Якунина Л.П., </a:t>
            </a:r>
            <a:r>
              <a:rPr lang="ru-RU" b="1" dirty="0" err="1" smtClean="0"/>
              <a:t>Мендекинова</a:t>
            </a:r>
            <a:r>
              <a:rPr lang="ru-RU" b="1" dirty="0" smtClean="0"/>
              <a:t> Р.Т. , </a:t>
            </a:r>
            <a:r>
              <a:rPr lang="ru-RU" b="1" dirty="0" err="1" smtClean="0"/>
              <a:t>Кульгильдинова</a:t>
            </a:r>
            <a:r>
              <a:rPr lang="ru-RU" b="1" dirty="0" smtClean="0"/>
              <a:t> Т.А.– </a:t>
            </a:r>
            <a:r>
              <a:rPr lang="ru-RU" b="1" dirty="0" err="1" smtClean="0"/>
              <a:t>Алматы</a:t>
            </a:r>
            <a:r>
              <a:rPr lang="ru-RU" b="1" dirty="0" smtClean="0"/>
              <a:t>:  </a:t>
            </a:r>
            <a:r>
              <a:rPr lang="ru-RU" b="1" dirty="0" err="1" smtClean="0"/>
              <a:t>Атам</a:t>
            </a:r>
            <a:r>
              <a:rPr lang="kk-KZ" b="1" dirty="0" smtClean="0"/>
              <a:t>ұ</a:t>
            </a:r>
            <a:r>
              <a:rPr lang="ru-RU" b="1" dirty="0" err="1" smtClean="0"/>
              <a:t>ра</a:t>
            </a:r>
            <a:r>
              <a:rPr lang="ru-RU" b="1" dirty="0" smtClean="0"/>
              <a:t>, 2010. – 304 с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Фото – </a:t>
            </a:r>
            <a:r>
              <a:rPr lang="en-US" b="1" dirty="0" err="1" smtClean="0"/>
              <a:t>google</a:t>
            </a:r>
            <a:r>
              <a:rPr lang="en-US" b="1" dirty="0" smtClean="0"/>
              <a:t>. </a:t>
            </a:r>
            <a:r>
              <a:rPr lang="en-US" b="1" smtClean="0"/>
              <a:t>ru</a:t>
            </a:r>
            <a:r>
              <a:rPr lang="ru-RU" b="1" smtClean="0"/>
              <a:t> </a:t>
            </a:r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786182" y="4071942"/>
            <a:ext cx="472693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Презентацию подготовила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 учитель начальных классов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СГОД </a:t>
            </a:r>
            <a:r>
              <a:rPr lang="ru-RU" sz="2800" b="1" dirty="0">
                <a:solidFill>
                  <a:srgbClr val="C00000"/>
                </a:solidFill>
              </a:rPr>
              <a:t>№ 8 города Талгара</a:t>
            </a:r>
          </a:p>
          <a:p>
            <a:r>
              <a:rPr lang="ru-RU" sz="2800" b="1" dirty="0" err="1">
                <a:solidFill>
                  <a:srgbClr val="C00000"/>
                </a:solidFill>
              </a:rPr>
              <a:t>Алматинской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области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Семёнова Елена Васильевна </a:t>
            </a:r>
          </a:p>
        </p:txBody>
      </p:sp>
      <p:pic>
        <p:nvPicPr>
          <p:cNvPr id="7" name="Picture 32" descr="G:\КАРТИНКИ ДЛЯ ПРЕЗЕНТАЦИЙ\butterfly1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642918"/>
            <a:ext cx="1273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 descr="B_Fly0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4714884"/>
            <a:ext cx="1357322" cy="1357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633</Words>
  <PresentationFormat>Экран (4:3)</PresentationFormat>
  <Paragraphs>80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37</cp:revision>
  <dcterms:modified xsi:type="dcterms:W3CDTF">2011-07-27T15:42:46Z</dcterms:modified>
</cp:coreProperties>
</file>