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6" r:id="rId6"/>
    <p:sldId id="265" r:id="rId7"/>
    <p:sldId id="263" r:id="rId8"/>
    <p:sldId id="25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40390940_a372831fd5d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8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4876" y="1928802"/>
            <a:ext cx="4786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81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E61AB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5400" b="1" cap="none" spc="0" dirty="0">
              <a:ln w="38100">
                <a:solidFill>
                  <a:srgbClr val="7030A0"/>
                </a:solidFill>
                <a:prstDash val="solid"/>
                <a:miter lim="800000"/>
              </a:ln>
              <a:solidFill>
                <a:srgbClr val="E61AB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2714620"/>
            <a:ext cx="33925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Яшина </a:t>
            </a:r>
          </a:p>
          <a:p>
            <a:r>
              <a:rPr lang="ru-RU" sz="5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варежка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642918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1857364"/>
            <a:ext cx="52149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Чтоб не мёрзнуть,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Пять ребят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печке вязаной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Сидят.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714356"/>
            <a:ext cx="4929222" cy="490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00364" y="5572140"/>
            <a:ext cx="2816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варежки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142984"/>
            <a:ext cx="93235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Вышла бабушка в сад, села на скамейку и стала вязать внуку Яше варежку. Вязала, вязала,  да и </a:t>
            </a:r>
          </a:p>
          <a:p>
            <a:r>
              <a:rPr lang="ru-RU" sz="3200" b="1" dirty="0" smtClean="0"/>
              <a:t>уснула.</a:t>
            </a:r>
          </a:p>
          <a:p>
            <a:r>
              <a:rPr lang="ru-RU" sz="3200" b="1" dirty="0" smtClean="0"/>
              <a:t>    Котёнок увидел клубок в траве, прыгнул к нему,</a:t>
            </a:r>
          </a:p>
          <a:p>
            <a:r>
              <a:rPr lang="ru-RU" sz="3200" b="1" dirty="0" smtClean="0"/>
              <a:t> стал толкать лапкой. Клубок закатился в кусты.</a:t>
            </a:r>
          </a:p>
          <a:p>
            <a:r>
              <a:rPr lang="ru-RU" sz="3200" b="1" dirty="0" smtClean="0"/>
              <a:t>    Там лежал Яша. Он поднял клубок и начал мотать на него нитку. Мотал, мотал, а нитке кон-</a:t>
            </a:r>
          </a:p>
          <a:p>
            <a:r>
              <a:rPr lang="ru-RU" sz="3200" b="1" dirty="0" err="1" smtClean="0"/>
              <a:t>ца</a:t>
            </a:r>
            <a:r>
              <a:rPr lang="ru-RU" sz="3200" b="1" dirty="0" smtClean="0"/>
              <a:t> нет.</a:t>
            </a:r>
          </a:p>
          <a:p>
            <a:r>
              <a:rPr lang="ru-RU" sz="3200" b="1" dirty="0" smtClean="0"/>
              <a:t>     Бабушка проснулась, ищет варежку. А от неё один пальчик остался. Всю варежку Яша на </a:t>
            </a:r>
            <a:r>
              <a:rPr lang="ru-RU" sz="3200" b="1" dirty="0" err="1" smtClean="0"/>
              <a:t>клу-бок</a:t>
            </a:r>
            <a:r>
              <a:rPr lang="ru-RU" sz="3200" b="1" dirty="0" smtClean="0"/>
              <a:t> перемотал.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14290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500042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71612"/>
            <a:ext cx="8429652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Куда вышла бабушка с вязанием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Что она вязала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4"/>
                <a:tile tx="0" ty="0" sx="100000" sy="100000" flip="none" algn="tl"/>
              </a:blip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Как котёнок поступил с клубком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Что сделал Яша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      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Почему бабушка не нашла варежку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Какое настроение вызвал у вас рассказ?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Где вам было смешно? А где немножко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  грустно? </a:t>
            </a:r>
          </a:p>
        </p:txBody>
      </p:sp>
      <p:pic>
        <p:nvPicPr>
          <p:cNvPr id="5" name="Рисунок 4" descr="445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68" y="1404967"/>
            <a:ext cx="2000232" cy="2666975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0108"/>
            <a:ext cx="9323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Вышла бабушка в сад, села на скамейку и стала вязать внуку Яше варежку. Вязала, вязала,  да и </a:t>
            </a:r>
          </a:p>
          <a:p>
            <a:r>
              <a:rPr lang="ru-RU" sz="3200" b="1" dirty="0" smtClean="0"/>
              <a:t>уснула.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571744"/>
            <a:ext cx="9323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Котёнок увидел клубок в траве, прыгнул к нему,</a:t>
            </a:r>
          </a:p>
          <a:p>
            <a:r>
              <a:rPr lang="ru-RU" sz="3200" b="1" dirty="0" smtClean="0"/>
              <a:t> стал толкать лапкой. Клубок закатился в кусты.</a:t>
            </a:r>
          </a:p>
          <a:p>
            <a:r>
              <a:rPr lang="ru-RU" sz="3200" b="1" dirty="0" smtClean="0"/>
              <a:t>    Там лежал Яша. Он поднял клубок и начал мотать на него нитку. Мотал, мотал, а нитке кон-</a:t>
            </a:r>
          </a:p>
          <a:p>
            <a:r>
              <a:rPr lang="ru-RU" sz="3200" b="1" dirty="0" err="1" smtClean="0"/>
              <a:t>ца</a:t>
            </a:r>
            <a:r>
              <a:rPr lang="ru-RU" sz="3200" b="1" dirty="0" smtClean="0"/>
              <a:t> нет.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072074"/>
            <a:ext cx="9323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Бабушка проснулась, ищет варежку. А от неё один пальчик остался. Всю варежку Яша на </a:t>
            </a:r>
            <a:r>
              <a:rPr lang="ru-RU" sz="3200" b="1" dirty="0" err="1" smtClean="0"/>
              <a:t>клу-бок</a:t>
            </a:r>
            <a:r>
              <a:rPr lang="ru-RU" sz="3200" b="1" dirty="0" smtClean="0"/>
              <a:t> перемотал.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79748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000" b="1" cap="none" spc="0" dirty="0">
              <a:ln w="11430"/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256300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</a:rPr>
              <a:t>В…</a:t>
            </a:r>
            <a:r>
              <a:rPr lang="ru-RU" sz="4800" b="1" dirty="0" err="1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</a:rPr>
              <a:t>зать</a:t>
            </a:r>
            <a:r>
              <a:rPr lang="ru-RU" sz="4800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642918"/>
            <a:ext cx="23574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8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я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жет </a:t>
            </a:r>
            <a:endParaRPr lang="ru-RU" sz="4800" b="1" cap="none" spc="0" dirty="0">
              <a:ln w="31550" cmpd="sng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142984"/>
            <a:ext cx="26431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в тр…</a:t>
            </a:r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ве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714488"/>
            <a:ext cx="345158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зак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тился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786058"/>
            <a:ext cx="2398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к…</a:t>
            </a:r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нца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286124"/>
            <a:ext cx="2928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тёнок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1214422"/>
            <a:ext cx="416030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тр</a:t>
            </a:r>
            <a:r>
              <a:rPr lang="ru-RU" sz="4800" b="1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вка, тр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вы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43306" y="1785926"/>
            <a:ext cx="27256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 к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тится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57554" y="3286124"/>
            <a:ext cx="5073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к</a:t>
            </a:r>
            <a:r>
              <a:rPr lang="ru-RU" sz="48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т (к</a:t>
            </a:r>
            <a:r>
              <a:rPr lang="ru-RU" sz="48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шка, к</a:t>
            </a:r>
            <a:r>
              <a:rPr lang="ru-RU" sz="48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тик)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786058"/>
            <a:ext cx="30948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к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нчился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571480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я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43042" y="1142984"/>
            <a:ext cx="532518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500166" y="171448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278605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00100" y="3286124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2214554"/>
            <a:ext cx="2506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л…жал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00364" y="2285992"/>
            <a:ext cx="19775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л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ё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жа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28662" y="221455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2910" y="3786190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са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1472" y="4429132"/>
            <a:ext cx="3123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варе….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ка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42910" y="5072074"/>
            <a:ext cx="27036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ла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…кой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71472" y="5786454"/>
            <a:ext cx="2387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ни…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ка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143108" y="3857628"/>
            <a:ext cx="15440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са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д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ы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00430" y="4429132"/>
            <a:ext cx="30804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варе</a:t>
            </a:r>
            <a:r>
              <a:rPr lang="ru-RU" sz="48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ж</a:t>
            </a:r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ечка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143240" y="5143512"/>
            <a:ext cx="15792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ла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п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ы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57488" y="5857892"/>
            <a:ext cx="23309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ни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т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очка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14414" y="378619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000232" y="442913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285852" y="5072074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285852" y="5715016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4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7106653" y="753170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Рисунок 54" descr="clipart-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4500570"/>
            <a:ext cx="1994625" cy="1928803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  <p:bldP spid="46" grpId="0"/>
      <p:bldP spid="47" grpId="0"/>
      <p:bldP spid="48" grpId="0"/>
      <p:bldP spid="49" grpId="0"/>
      <p:bldP spid="50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785794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143116"/>
            <a:ext cx="787901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Бабушка вяжет 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Котёнок играет с клубком.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Яша наматывает нитку.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Где же варежка?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0_2e813_bc48efc7_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4357694"/>
            <a:ext cx="1768073" cy="2357430"/>
          </a:xfrm>
          <a:prstGeom prst="round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285728"/>
            <a:ext cx="562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(стр.84) -</a:t>
            </a:r>
          </a:p>
          <a:p>
            <a:r>
              <a:rPr lang="ru-RU" b="1" dirty="0" smtClean="0"/>
              <a:t>(Мастерская учителя).</a:t>
            </a:r>
          </a:p>
          <a:p>
            <a:endParaRPr lang="ru-RU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07181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http://images.yandex.kz/yandsearch?ed=1&amp;text=</a:t>
            </a:r>
            <a:r>
              <a:rPr lang="ru-RU" b="1" dirty="0" smtClean="0"/>
              <a:t>варежки </a:t>
            </a:r>
            <a:r>
              <a:rPr lang="ru-RU" b="1" dirty="0" err="1" smtClean="0"/>
              <a:t>фото&amp;</a:t>
            </a:r>
            <a:r>
              <a:rPr lang="en-US" b="1" dirty="0" smtClean="0"/>
              <a:t>p=6&amp;img_url=www.handmall.ru</a:t>
            </a:r>
            <a:endParaRPr lang="ru-RU" b="1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6" name="Рисунок 5" descr="0_299eb_700aece6_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380979"/>
            <a:ext cx="2714644" cy="36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426</Words>
  <PresentationFormat>Экран (4:3)</PresentationFormat>
  <Paragraphs>89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34</cp:revision>
  <dcterms:modified xsi:type="dcterms:W3CDTF">2011-08-25T13:12:24Z</dcterms:modified>
</cp:coreProperties>
</file>