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4" r:id="rId7"/>
    <p:sldId id="265" r:id="rId8"/>
    <p:sldId id="261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D139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b44fbe7b7b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28794" y="1142984"/>
            <a:ext cx="5262403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4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3000372"/>
            <a:ext cx="638668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"/>
                <a:solidFill>
                  <a:srgbClr val="AD139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 первого дождя</a:t>
            </a:r>
            <a:endParaRPr lang="ru-RU" sz="6000" b="1" cap="none" spc="0" dirty="0">
              <a:ln w="1905"/>
              <a:solidFill>
                <a:srgbClr val="AD139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2071678"/>
            <a:ext cx="431727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28575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3071810"/>
            <a:ext cx="50720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Люди ждут меня, зовут,</a:t>
            </a:r>
          </a:p>
          <a:p>
            <a:r>
              <a:rPr lang="ru-RU" sz="36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 приду к ним – </a:t>
            </a:r>
          </a:p>
          <a:p>
            <a:r>
              <a:rPr lang="ru-RU" sz="36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прочь  бегут.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4643446"/>
            <a:ext cx="267874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spc="50" dirty="0" smtClean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дожд</a:t>
            </a:r>
            <a:r>
              <a:rPr lang="ru-RU" sz="6600" b="1" cap="none" spc="50" dirty="0" smtClean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ь</a:t>
            </a:r>
            <a:endParaRPr lang="ru-RU" sz="6600" b="1" cap="none" spc="50" dirty="0">
              <a:ln w="12700" cmpd="sng">
                <a:solidFill>
                  <a:sysClr val="windowText" lastClr="000000"/>
                </a:solidFill>
                <a:prstDash val="solid"/>
              </a:ln>
              <a:solidFill>
                <a:srgbClr val="C0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Picture 3" descr="C:\Documents and Settings\323\Рабочий стол\Новая папка (3)\9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214422"/>
            <a:ext cx="2857520" cy="3318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1472" y="1000108"/>
            <a:ext cx="792961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      Татьяна и Маша – подружки. Они всегда ходили вместе.</a:t>
            </a:r>
          </a:p>
          <a:p>
            <a:pPr algn="just"/>
            <a:r>
              <a:rPr lang="ru-RU" sz="2800" b="1" dirty="0" smtClean="0"/>
              <a:t>      Однажды девочки шли в школу. Вдруг начался дождь. Маша была в плаще, а Таня в одном платье. Таня попросила Машу снять плащ. Они бы вместе им накрылись. Но Маша побоялась промокнуть.</a:t>
            </a:r>
          </a:p>
          <a:p>
            <a:pPr algn="just"/>
            <a:r>
              <a:rPr lang="ru-RU" sz="2800" b="1" dirty="0" smtClean="0"/>
              <a:t>      Удивилась учительница. Шли девочки вместе. У Маши платье сухое, а у Танюши мокрое. Покачала она головой:</a:t>
            </a:r>
          </a:p>
          <a:p>
            <a:pPr algn="just"/>
            <a:r>
              <a:rPr lang="ru-RU" sz="2800" b="1" dirty="0" smtClean="0"/>
              <a:t>     - Видно, ваша дружба до первого дождя! </a:t>
            </a:r>
            <a:endParaRPr lang="ru-RU" sz="3600" b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285728"/>
            <a:ext cx="55485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14348" y="857232"/>
            <a:ext cx="8072462" cy="563231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Какие отношения были между Таней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  и Машей</a:t>
            </a:r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Расскажите, что произошло во время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  дождя?</a:t>
            </a:r>
            <a:endParaRPr lang="ru-RU" sz="36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/>
            </a:endParaRPr>
          </a:p>
          <a:p>
            <a:pPr algn="just"/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Что сказала учительница о дружбе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  девочек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</a:t>
            </a:r>
          </a:p>
          <a:p>
            <a:pPr algn="just"/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Объясните, как вы понимаете её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  слова</a:t>
            </a:r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      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Как должен был поступить настоящий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   друг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  <a:t>?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285728"/>
            <a:ext cx="527497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Ответь на вопросы.</a:t>
            </a:r>
            <a:endParaRPr lang="ru-RU" sz="4800" b="0" cap="none" spc="0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rgbClr val="00B05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928662" y="428604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1142984"/>
            <a:ext cx="76438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      Татьяна и Маша – подружки. Они всегда ходили вместе.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000240"/>
            <a:ext cx="77153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      Однажды девочки шли в школу. Вдруг начался дождь. Маша была в плаще, а Таня в одном платье. Таня попросила Машу снять плащ. Они бы вместе им накрылись. Но Маша побоялась промокнуть.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4214818"/>
            <a:ext cx="750099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       Удивилась учительница. Шли девочки вместе. У Маши платье сухое, а у Танюши мокрое. Покачала она головой:</a:t>
            </a:r>
          </a:p>
          <a:p>
            <a:pPr algn="just"/>
            <a:r>
              <a:rPr lang="ru-RU" sz="2800" b="1" dirty="0" smtClean="0"/>
              <a:t>     - Видно, ваша дружба до первого дождя!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643042" y="428604"/>
            <a:ext cx="58192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Вставь буквы.</a:t>
            </a:r>
          </a:p>
          <a:p>
            <a:pPr algn="ctr"/>
            <a:r>
              <a:rPr lang="ru-RU" sz="48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Объясни написание.</a:t>
            </a:r>
            <a:endParaRPr lang="ru-RU" sz="48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1714488"/>
            <a:ext cx="34331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Подру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ки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00562" y="1714488"/>
            <a:ext cx="27146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дру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2357430"/>
            <a:ext cx="26431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х…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дили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57290" y="3071810"/>
            <a:ext cx="36551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…сила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4429132"/>
            <a:ext cx="37134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уд…вилась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14414" y="5143512"/>
            <a:ext cx="3065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г…л…вой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3743" y="5429264"/>
            <a:ext cx="1457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57620" y="2428868"/>
            <a:ext cx="19926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х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дит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72000" y="3143248"/>
            <a:ext cx="257314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сит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14810" y="5214950"/>
            <a:ext cx="464306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ловы, гол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вка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14876" y="4500570"/>
            <a:ext cx="19399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во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1B0CE4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58903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359261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143240" y="171448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00298" y="1214422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52698" y="12953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71538" y="135729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43042" y="2357430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714612" y="3071810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000232" y="4429132"/>
            <a:ext cx="575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428728" y="5143512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4786322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126172" y="5429264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357290" y="3714752"/>
            <a:ext cx="35910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ялась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714876" y="3786190"/>
            <a:ext cx="216758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йся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357422" y="3714752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214546" y="5143512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  <p:bldP spid="19" grpId="0"/>
      <p:bldP spid="20" grpId="0"/>
      <p:bldP spid="25" grpId="0"/>
      <p:bldP spid="30" grpId="0"/>
      <p:bldP spid="31" grpId="0"/>
      <p:bldP spid="32" grpId="0"/>
      <p:bldP spid="34" grpId="0"/>
      <p:bldP spid="39" grpId="0"/>
      <p:bldP spid="42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1538" y="928670"/>
            <a:ext cx="7156125" cy="44012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Запомни написание!</a:t>
            </a:r>
          </a:p>
          <a:p>
            <a:pPr algn="ctr"/>
            <a:endParaRPr lang="ru-RU" sz="60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ru-RU" sz="8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24E84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Вместе, всегда,</a:t>
            </a:r>
          </a:p>
          <a:p>
            <a:pPr algn="ctr"/>
            <a:r>
              <a:rPr lang="ru-RU" sz="8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24E84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однажды.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00100" y="1357298"/>
            <a:ext cx="74923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2143116"/>
            <a:ext cx="798346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4800" b="1" dirty="0" smtClean="0"/>
              <a:t>Подружки .</a:t>
            </a:r>
          </a:p>
          <a:p>
            <a:pPr marL="457200" indent="-457200">
              <a:buAutoNum type="arabicPeriod"/>
            </a:pPr>
            <a:r>
              <a:rPr lang="ru-RU" sz="4800" b="1" dirty="0" smtClean="0"/>
              <a:t>Во время дождя.</a:t>
            </a:r>
          </a:p>
          <a:p>
            <a:pPr marL="457200" indent="-457200">
              <a:buAutoNum type="arabicPeriod"/>
            </a:pPr>
            <a:r>
              <a:rPr lang="ru-RU" sz="4800" b="1" dirty="0" smtClean="0"/>
              <a:t>Дружба до первого дождя.</a:t>
            </a:r>
            <a:endParaRPr lang="ru-RU" sz="4800" b="1" dirty="0"/>
          </a:p>
        </p:txBody>
      </p:sp>
      <p:pic>
        <p:nvPicPr>
          <p:cNvPr id="5" name="Рисунок 4" descr="12574449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794" y="500042"/>
            <a:ext cx="121920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85786" y="1357298"/>
            <a:ext cx="56260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(стр.77) -</a:t>
            </a:r>
          </a:p>
          <a:p>
            <a:r>
              <a:rPr lang="ru-RU" b="1" dirty="0" smtClean="0"/>
              <a:t>(Мастерская учителя).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143372" y="4214818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  <p:pic>
        <p:nvPicPr>
          <p:cNvPr id="5" name="Рисунок 4" descr="рап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571480"/>
            <a:ext cx="2357454" cy="3536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382</Words>
  <PresentationFormat>Экран (4:3)</PresentationFormat>
  <Paragraphs>76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27</cp:revision>
  <dcterms:modified xsi:type="dcterms:W3CDTF">2011-08-25T12:59:13Z</dcterms:modified>
</cp:coreProperties>
</file>