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5" r:id="rId5"/>
    <p:sldId id="260" r:id="rId6"/>
    <p:sldId id="262" r:id="rId7"/>
    <p:sldId id="270" r:id="rId8"/>
    <p:sldId id="266" r:id="rId9"/>
    <p:sldId id="269" r:id="rId10"/>
    <p:sldId id="268" r:id="rId11"/>
    <p:sldId id="271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B7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ae6c144d8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28860" y="1714488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solidFill>
                    <a:srgbClr val="FFFF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7200" b="1" dirty="0">
              <a:ln w="31550" cmpd="sng">
                <a:solidFill>
                  <a:srgbClr val="FFFF0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857496"/>
            <a:ext cx="487184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15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 лугу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1071546"/>
            <a:ext cx="817941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Напиши изложение по плану: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143116"/>
            <a:ext cx="79869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0070C0"/>
                </a:solidFill>
              </a:rPr>
              <a:t> Букет для мамы.</a:t>
            </a:r>
          </a:p>
          <a:p>
            <a:pPr marL="457200" indent="-457200">
              <a:buAutoNum type="arabicPeriod"/>
            </a:pPr>
            <a:r>
              <a:rPr lang="ru-RU" sz="4800" b="1" dirty="0" smtClean="0">
                <a:solidFill>
                  <a:srgbClr val="0070C0"/>
                </a:solidFill>
              </a:rPr>
              <a:t> Находка на краю овражка.</a:t>
            </a:r>
          </a:p>
        </p:txBody>
      </p:sp>
      <p:pic>
        <p:nvPicPr>
          <p:cNvPr id="6" name="Picture 25" descr="C:\Documents and Settings\Admin\Мои документы\раскраскраски  по матем\5bfa1af55f5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807728"/>
            <a:ext cx="1714512" cy="215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2910" y="1285860"/>
            <a:ext cx="792961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Материалы:</a:t>
            </a:r>
          </a:p>
          <a:p>
            <a:r>
              <a:rPr lang="ru-RU" b="1" dirty="0" smtClean="0"/>
              <a:t>УДК 373(075.2)</a:t>
            </a:r>
          </a:p>
          <a:p>
            <a:r>
              <a:rPr lang="ru-RU" b="1" dirty="0" smtClean="0"/>
              <a:t>ББК 81.2 </a:t>
            </a:r>
            <a:r>
              <a:rPr lang="ru-RU" b="1" dirty="0" err="1" smtClean="0"/>
              <a:t>Рус.я</a:t>
            </a:r>
            <a:r>
              <a:rPr lang="ru-RU" b="1" dirty="0" smtClean="0"/>
              <a:t> 72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2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dirty="0" smtClean="0"/>
              <a:t>ұр</a:t>
            </a:r>
            <a:r>
              <a:rPr lang="ru-RU" b="1" dirty="0" smtClean="0"/>
              <a:t>а, 2009. – 304 с.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57554" y="335756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1B7BF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11B7BF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11B7BF"/>
                </a:solidFill>
              </a:rPr>
              <a:t>СГОД </a:t>
            </a:r>
            <a:r>
              <a:rPr lang="ru-RU" sz="2800" b="1" dirty="0">
                <a:solidFill>
                  <a:srgbClr val="11B7BF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11B7BF"/>
                </a:solidFill>
              </a:rPr>
              <a:t>Алматинской</a:t>
            </a:r>
            <a:r>
              <a:rPr lang="ru-RU" sz="2800" b="1" dirty="0">
                <a:solidFill>
                  <a:srgbClr val="11B7BF"/>
                </a:solidFill>
              </a:rPr>
              <a:t> </a:t>
            </a:r>
            <a:r>
              <a:rPr lang="ru-RU" sz="2800" b="1" dirty="0" smtClean="0">
                <a:solidFill>
                  <a:srgbClr val="11B7BF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11B7BF"/>
                </a:solidFill>
              </a:rPr>
              <a:t>Семёнова Елена Васильевна </a:t>
            </a:r>
          </a:p>
        </p:txBody>
      </p:sp>
      <p:pic>
        <p:nvPicPr>
          <p:cNvPr id="5" name="Рисунок 4" descr="clipart-1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3000372"/>
            <a:ext cx="2058158" cy="2643182"/>
          </a:xfrm>
          <a:prstGeom prst="rect">
            <a:avLst/>
          </a:prstGeom>
        </p:spPr>
      </p:pic>
      <p:pic>
        <p:nvPicPr>
          <p:cNvPr id="6" name="Picture 14" descr="f9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1000108"/>
            <a:ext cx="10668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4643446"/>
            <a:ext cx="6286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http://www.google.ru/imgres?q=</a:t>
            </a:r>
            <a:r>
              <a:rPr lang="ru-RU" b="1" dirty="0" err="1" smtClean="0"/>
              <a:t>Лиловый+мышиный+горошек&amp;</a:t>
            </a:r>
            <a:r>
              <a:rPr lang="en-US" b="1" dirty="0" smtClean="0"/>
              <a:t>um=1&amp;hl=</a:t>
            </a:r>
            <a:r>
              <a:rPr lang="en-US" b="1" dirty="0" err="1" smtClean="0"/>
              <a:t>ru&amp;newwindow</a:t>
            </a:r>
            <a:r>
              <a:rPr lang="en-US" b="1" dirty="0" smtClean="0"/>
              <a:t>=1&amp;sa=</a:t>
            </a:r>
            <a:r>
              <a:rPr lang="en-US" b="1" dirty="0" err="1" smtClean="0"/>
              <a:t>N&amp;b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643182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http://imgfotki.yandex.ru/get/4301/martynovaevgeni.f/0_36282_5019abd1_L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928802"/>
            <a:ext cx="70723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http://www.google.ru/imgres?q=</a:t>
            </a:r>
            <a:r>
              <a:rPr lang="ru-RU" b="1" dirty="0" err="1" smtClean="0"/>
              <a:t>львиный+зев&amp;</a:t>
            </a:r>
            <a:r>
              <a:rPr lang="en-US" b="1" dirty="0" smtClean="0"/>
              <a:t>um=1&amp;hl=</a:t>
            </a:r>
            <a:r>
              <a:rPr lang="en-US" b="1" dirty="0" err="1" smtClean="0"/>
              <a:t>ru&amp;newwindow</a:t>
            </a:r>
            <a:r>
              <a:rPr lang="en-US" b="1" dirty="0" smtClean="0"/>
              <a:t>=1&amp;biw=1024&amp;bih=526&amp;tbm=is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4000504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http://www.google.ru/imgres?q=</a:t>
            </a:r>
            <a:r>
              <a:rPr lang="ru-RU" b="1" dirty="0" err="1" smtClean="0"/>
              <a:t>красный+и+белый+клевер&amp;</a:t>
            </a:r>
            <a:r>
              <a:rPr lang="en-US" b="1" dirty="0" smtClean="0"/>
              <a:t>um=1&amp;hl=</a:t>
            </a:r>
            <a:r>
              <a:rPr lang="en-US" b="1" dirty="0" err="1" smtClean="0"/>
              <a:t>ru&amp;newwindow</a:t>
            </a:r>
            <a:r>
              <a:rPr lang="en-US" b="1" dirty="0" smtClean="0"/>
              <a:t>=1&amp;biw=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5357826"/>
            <a:ext cx="4714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000372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http://www.google.ru/imgres?q=</a:t>
            </a:r>
            <a:r>
              <a:rPr lang="ru-RU" b="1" dirty="0" err="1" smtClean="0"/>
              <a:t>колокольчик+цветок&amp;</a:t>
            </a:r>
            <a:r>
              <a:rPr lang="en-US" b="1" dirty="0" smtClean="0"/>
              <a:t>um=1&amp;hl=</a:t>
            </a:r>
            <a:r>
              <a:rPr lang="en-US" b="1" dirty="0" err="1" smtClean="0"/>
              <a:t>ru&amp;newwindow</a:t>
            </a:r>
            <a:r>
              <a:rPr lang="en-US" b="1" dirty="0" smtClean="0"/>
              <a:t>=1&amp;sa=</a:t>
            </a:r>
            <a:r>
              <a:rPr lang="en-US" b="1" dirty="0" err="1" smtClean="0"/>
              <a:t>X&amp;biw</a:t>
            </a:r>
            <a:r>
              <a:rPr lang="en-US" b="1" dirty="0" smtClean="0"/>
              <a:t>=102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3643314"/>
            <a:ext cx="5929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http://www.artandphoto.ru/stock/art1/671/4328.jpg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85786" y="1214422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http://www.google.ru/imgres?imgurl=http://img0.liveinternet.ru/images/attach/c/0//43/981/43981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785794"/>
            <a:ext cx="3186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фото и рамки Интернет сайты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428604"/>
            <a:ext cx="141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Материалы:</a:t>
            </a:r>
            <a:endParaRPr lang="ru-RU" dirty="0"/>
          </a:p>
        </p:txBody>
      </p:sp>
      <p:pic>
        <p:nvPicPr>
          <p:cNvPr id="14" name="Picture 40" descr="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5143512"/>
            <a:ext cx="7413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pic>
        <p:nvPicPr>
          <p:cNvPr id="3" name="Рисунок 2" descr="manzara584244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8011" y="1142984"/>
            <a:ext cx="8295989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  Был яркий солнечный день. Маленький</a:t>
            </a:r>
          </a:p>
          <a:p>
            <a:r>
              <a:rPr lang="ru-RU" sz="3200" b="1" dirty="0" smtClean="0"/>
              <a:t>Петя  и старший брат Лёня пошли на </a:t>
            </a:r>
            <a:r>
              <a:rPr lang="ru-RU" sz="3200" b="1" dirty="0" err="1" smtClean="0"/>
              <a:t>ближ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ний</a:t>
            </a:r>
            <a:r>
              <a:rPr lang="ru-RU" sz="3200" b="1" dirty="0" smtClean="0"/>
              <a:t> луг. Там они нарвали маме красивый</a:t>
            </a:r>
          </a:p>
          <a:p>
            <a:r>
              <a:rPr lang="ru-RU" sz="3200" b="1" dirty="0" smtClean="0"/>
              <a:t>букет цветов. В  нём был лиловый мышиный</a:t>
            </a:r>
          </a:p>
          <a:p>
            <a:r>
              <a:rPr lang="ru-RU" sz="3200" b="1" dirty="0" smtClean="0"/>
              <a:t> горошек, жёлтый львиный зев, белый и </a:t>
            </a:r>
          </a:p>
          <a:p>
            <a:r>
              <a:rPr lang="ru-RU" sz="3200" b="1" dirty="0" smtClean="0"/>
              <a:t>красный клевер.</a:t>
            </a:r>
          </a:p>
          <a:p>
            <a:r>
              <a:rPr lang="ru-RU" sz="3200" b="1" dirty="0" smtClean="0"/>
              <a:t>    На краю овражка они нашли синий </a:t>
            </a:r>
            <a:r>
              <a:rPr lang="ru-RU" sz="3200" b="1" dirty="0" err="1" smtClean="0"/>
              <a:t>васи</a:t>
            </a:r>
            <a:r>
              <a:rPr lang="ru-RU" sz="3200" b="1" dirty="0" smtClean="0"/>
              <a:t>-</a:t>
            </a:r>
          </a:p>
          <a:p>
            <a:r>
              <a:rPr lang="ru-RU" sz="3200" b="1" dirty="0" smtClean="0"/>
              <a:t>лёк и </a:t>
            </a:r>
            <a:r>
              <a:rPr lang="ru-RU" sz="3200" b="1" dirty="0" err="1" smtClean="0"/>
              <a:t>голубой</a:t>
            </a:r>
            <a:r>
              <a:rPr lang="ru-RU" sz="3200" b="1" dirty="0" smtClean="0"/>
              <a:t> колокольчик. Петя принёс</a:t>
            </a:r>
          </a:p>
          <a:p>
            <a:r>
              <a:rPr lang="ru-RU" sz="3200" b="1" dirty="0" smtClean="0"/>
              <a:t> душистый букет домой, а Лёня поставил</a:t>
            </a:r>
          </a:p>
          <a:p>
            <a:r>
              <a:rPr lang="ru-RU" sz="3200" b="1" dirty="0" smtClean="0"/>
              <a:t>его в большой кувшин.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428604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000240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000" b="1" dirty="0" smtClean="0">
                <a:solidFill>
                  <a:prstClr val="black"/>
                </a:solidFill>
              </a:rPr>
              <a:t>     Был яркий солнечный день. Маленький Петя  и старший брат</a:t>
            </a:r>
          </a:p>
          <a:p>
            <a:pPr lvl="0" algn="just"/>
            <a:r>
              <a:rPr lang="ru-RU" sz="4000" b="1" dirty="0" smtClean="0">
                <a:solidFill>
                  <a:prstClr val="black"/>
                </a:solidFill>
              </a:rPr>
              <a:t> Лёня пошли на ближний луг. Там</a:t>
            </a:r>
          </a:p>
          <a:p>
            <a:pPr lvl="0" algn="just"/>
            <a:r>
              <a:rPr lang="ru-RU" sz="4000" b="1" dirty="0" smtClean="0">
                <a:solidFill>
                  <a:prstClr val="black"/>
                </a:solidFill>
              </a:rPr>
              <a:t> они нарвали маме красивый букет</a:t>
            </a:r>
          </a:p>
          <a:p>
            <a:pPr lvl="0" algn="just"/>
            <a:r>
              <a:rPr lang="ru-RU" sz="4000" b="1" dirty="0" smtClean="0">
                <a:solidFill>
                  <a:prstClr val="black"/>
                </a:solidFill>
              </a:rPr>
              <a:t> цветов. 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000108"/>
            <a:ext cx="7268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85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85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4328.jpg"/>
          <p:cNvPicPr>
            <a:picLocks noChangeAspect="1"/>
          </p:cNvPicPr>
          <p:nvPr/>
        </p:nvPicPr>
        <p:blipFill>
          <a:blip r:embed="rId3"/>
          <a:srcRect l="4670" t="3389" r="6043" b="3389"/>
          <a:stretch>
            <a:fillRect/>
          </a:stretch>
        </p:blipFill>
        <p:spPr>
          <a:xfrm>
            <a:off x="4572000" y="4572008"/>
            <a:ext cx="1758889" cy="1785949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785794"/>
            <a:ext cx="82868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В  нём был лиловый мышиный горошек, </a:t>
            </a:r>
          </a:p>
          <a:p>
            <a:pPr algn="just"/>
            <a:endParaRPr lang="ru-RU" sz="3200" b="1" dirty="0" smtClean="0"/>
          </a:p>
          <a:p>
            <a:pPr algn="just"/>
            <a:endParaRPr lang="ru-RU" sz="3200" b="1" dirty="0" smtClean="0"/>
          </a:p>
          <a:p>
            <a:pPr algn="just"/>
            <a:endParaRPr lang="ru-RU" sz="3200" b="1" dirty="0" smtClean="0"/>
          </a:p>
          <a:p>
            <a:pPr algn="just"/>
            <a:r>
              <a:rPr lang="ru-RU" sz="3200" b="1" dirty="0" smtClean="0"/>
              <a:t>жёлтый львиный зев,</a:t>
            </a:r>
          </a:p>
          <a:p>
            <a:pPr algn="just"/>
            <a:endParaRPr lang="ru-RU" sz="3200" b="1" dirty="0" smtClean="0"/>
          </a:p>
          <a:p>
            <a:pPr algn="just"/>
            <a:r>
              <a:rPr lang="ru-RU" sz="3200" b="1" dirty="0" smtClean="0"/>
              <a:t> </a:t>
            </a:r>
          </a:p>
          <a:p>
            <a:pPr algn="just"/>
            <a:r>
              <a:rPr lang="ru-RU" sz="3200" b="1" dirty="0" smtClean="0"/>
              <a:t>белый и красный клевер.</a:t>
            </a:r>
          </a:p>
        </p:txBody>
      </p:sp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1902013"/>
            <a:ext cx="2571768" cy="2250297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4143380"/>
            <a:ext cx="3037136" cy="2286016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643446"/>
            <a:ext cx="2018948" cy="203983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1142984"/>
            <a:ext cx="1732359" cy="23098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428604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На краю овражка они нашли </a:t>
            </a:r>
          </a:p>
          <a:p>
            <a:r>
              <a:rPr lang="ru-RU" sz="3200" b="1" dirty="0" smtClean="0"/>
              <a:t>синий василёк</a:t>
            </a:r>
          </a:p>
          <a:p>
            <a:endParaRPr lang="ru-RU" sz="3200" b="1" dirty="0" smtClean="0"/>
          </a:p>
          <a:p>
            <a:endParaRPr lang="ru-RU" sz="3200" b="1" dirty="0" smtClean="0"/>
          </a:p>
          <a:p>
            <a:endParaRPr lang="ru-RU" sz="3200" b="1" dirty="0" smtClean="0"/>
          </a:p>
          <a:p>
            <a:r>
              <a:rPr lang="ru-RU" sz="3200" b="1" dirty="0" smtClean="0"/>
              <a:t> и </a:t>
            </a:r>
            <a:r>
              <a:rPr lang="ru-RU" sz="3200" b="1" dirty="0" err="1" smtClean="0"/>
              <a:t>голубой</a:t>
            </a:r>
            <a:r>
              <a:rPr lang="ru-RU" sz="3200" b="1" dirty="0" smtClean="0"/>
              <a:t> колокольчик. 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Петя принёс душистый букет домой, а Лёня</a:t>
            </a:r>
          </a:p>
          <a:p>
            <a:r>
              <a:rPr lang="ru-RU" sz="3200" b="1" dirty="0" smtClean="0"/>
              <a:t> поставил его в большой кувшин.</a:t>
            </a:r>
            <a:endParaRPr lang="ru-RU" sz="3200" b="1" dirty="0"/>
          </a:p>
        </p:txBody>
      </p:sp>
      <p:pic>
        <p:nvPicPr>
          <p:cNvPr id="4" name="Рисунок 3" descr="69590006_44790457_vasile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857232"/>
            <a:ext cx="2476517" cy="1857388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5" name="Рисунок 4" descr="43981168_Pancuyrev_YUriy_Nikolaevich__Buket_polevuyh_cvetov.jpg"/>
          <p:cNvPicPr>
            <a:picLocks noChangeAspect="1"/>
          </p:cNvPicPr>
          <p:nvPr/>
        </p:nvPicPr>
        <p:blipFill>
          <a:blip r:embed="rId4" cstate="print"/>
          <a:srcRect b="15624"/>
          <a:stretch>
            <a:fillRect/>
          </a:stretch>
        </p:blipFill>
        <p:spPr>
          <a:xfrm>
            <a:off x="6715140" y="4243797"/>
            <a:ext cx="1785950" cy="1918635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6" name="Рисунок 5" descr="44931-ksy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2500306"/>
            <a:ext cx="2143140" cy="1607355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pic>
        <p:nvPicPr>
          <p:cNvPr id="4" name="Рисунок 3" descr="69590006_44790457_vasile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571480"/>
            <a:ext cx="2786082" cy="2089562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3214686"/>
            <a:ext cx="2286000" cy="2000250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571480"/>
            <a:ext cx="2942225" cy="2214578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2857496"/>
            <a:ext cx="1844421" cy="245268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1857356" y="2571744"/>
            <a:ext cx="1439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василёк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2643182"/>
            <a:ext cx="1284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клевер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214414" y="5214950"/>
            <a:ext cx="182133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мышиный</a:t>
            </a:r>
          </a:p>
          <a:p>
            <a:r>
              <a:rPr lang="ru-RU" sz="2800" b="1" dirty="0" smtClean="0"/>
              <a:t> горошек</a:t>
            </a:r>
            <a:endParaRPr lang="ru-RU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000496" y="5214950"/>
            <a:ext cx="15808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львиный</a:t>
            </a:r>
          </a:p>
          <a:p>
            <a:r>
              <a:rPr lang="ru-RU" sz="2800" b="1" dirty="0" smtClean="0"/>
              <a:t>     зев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00826" y="5286388"/>
            <a:ext cx="22022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колокольчик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3071810"/>
            <a:ext cx="2857520" cy="21431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285728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Ответь на вопросы: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071546"/>
            <a:ext cx="8715404" cy="507831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Какой был день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Как звали братьев?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blipFill>
                <a:blip r:embed="rId4"/>
                <a:tile tx="0" ty="0" sx="100000" sy="100000" flip="none" algn="tl"/>
              </a:blipFill>
              <a:effectLst/>
            </a:endParaRP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Куда пошли Петя и Лёня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</a:t>
            </a:r>
          </a:p>
          <a:p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Что 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они нарвали маме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</a:rPr>
              <a:t>?      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Какие цветы были в букете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</a:rPr>
              <a:t>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Где они нашли синий василёк и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голубой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blipFill>
                <a:blip r:embed="rId4"/>
                <a:tile tx="0" ty="0" sx="100000" sy="100000" flip="none" algn="tl"/>
              </a:blipFill>
              <a:sym typeface="Wingdings 2"/>
            </a:endParaRP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   колокольчик?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Кто принёс домой букет? </a:t>
            </a:r>
          </a:p>
          <a:p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blipFill>
                  <a:blip r:embed="rId4"/>
                  <a:tile tx="0" ty="0" sx="100000" sy="100000" flip="none" algn="tl"/>
                </a:blipFill>
                <a:sym typeface="Wingdings 2"/>
              </a:rPr>
              <a:t>Кто поставил букет в большой кувшин?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 descr="Рисунок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" y="4762"/>
            <a:ext cx="9020175" cy="684847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214290"/>
            <a:ext cx="79748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 Объясни написание.</a:t>
            </a:r>
            <a:endParaRPr lang="ru-RU" sz="4000" b="1" cap="none" spc="0" dirty="0">
              <a:ln w="11430"/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571480"/>
            <a:ext cx="178766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  <a:solidFill>
                  <a:sysClr val="windowText" lastClr="000000"/>
                </a:solidFill>
              </a:rPr>
              <a:t>Лу…</a:t>
            </a:r>
            <a:r>
              <a:rPr lang="ru-RU" sz="4800" b="1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</a:rPr>
              <a:t>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  <a:solidFill>
                  <a:srgbClr val="002060"/>
                </a:solidFill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642918"/>
            <a:ext cx="23574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4800" b="1" dirty="0" smtClean="0">
                <a:ln w="31550" cmpd="sng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142984"/>
            <a:ext cx="26431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цв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…ты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714488"/>
            <a:ext cx="4150303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к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..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л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  <a:solidFill>
                  <a:srgbClr val="0070C0"/>
                </a:solidFill>
              </a:rPr>
              <a:t>о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кольчик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786058"/>
            <a:ext cx="3206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б…</a:t>
            </a:r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льшой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3286124"/>
            <a:ext cx="3171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л…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ловый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1214422"/>
            <a:ext cx="15233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цв</a:t>
            </a:r>
            <a:r>
              <a:rPr lang="ru-RU" sz="4800" b="1" dirty="0" smtClean="0">
                <a:ln w="31550" cmpd="sng">
                  <a:solidFill>
                    <a:schemeClr val="tx2"/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r>
              <a:rPr lang="ru-RU" sz="4800" b="1" dirty="0" smtClean="0">
                <a:ln w="31550" cmpd="sng">
                  <a:noFill/>
                  <a:prstDash val="solid"/>
                </a:ln>
                <a:solidFill>
                  <a:sysClr val="windowText" lastClr="000000"/>
                </a:solidFill>
              </a:rPr>
              <a:t>т</a:t>
            </a:r>
            <a:endParaRPr lang="ru-RU" sz="4800" b="1" cap="none" spc="0" dirty="0">
              <a:ln w="31550" cmpd="sng">
                <a:noFill/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1785926"/>
            <a:ext cx="271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к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локол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14744" y="3286124"/>
            <a:ext cx="18245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л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лия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0430" y="2857496"/>
            <a:ext cx="278608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б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льше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071670" y="571480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г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71538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00166" y="1142984"/>
            <a:ext cx="538930" cy="9233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57224" y="171448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00100" y="278605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00100" y="3286124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1472" y="2214554"/>
            <a:ext cx="31440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вра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….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ка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00430" y="2285992"/>
            <a:ext cx="29284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 овра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ж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ек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 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928794" y="2214554"/>
            <a:ext cx="700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42910" y="3786190"/>
            <a:ext cx="35702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мыш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ный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71472" y="4429132"/>
            <a:ext cx="3498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душ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стый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42910" y="5072074"/>
            <a:ext cx="28135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кувш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</a:rPr>
              <a:t>н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500166" y="5643578"/>
            <a:ext cx="2579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д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…мой -</a:t>
            </a:r>
            <a:r>
              <a:rPr lang="ru-RU" sz="5400" b="1" cap="none" spc="0" dirty="0" smtClean="0">
                <a:ln w="31550" cmpd="sng">
                  <a:noFill/>
                  <a:prstDash val="solid"/>
                </a:ln>
              </a:rPr>
              <a:t> </a:t>
            </a:r>
            <a:endParaRPr lang="ru-RU" sz="54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71934" y="3857628"/>
            <a:ext cx="35012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ш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пиш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с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endParaRPr lang="ru-RU" sz="4800" b="1" cap="none" spc="0" dirty="0">
              <a:ln w="31550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929058" y="5715016"/>
            <a:ext cx="13071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noFill/>
                  <a:prstDash val="solid"/>
                </a:ln>
              </a:rPr>
              <a:t>д</a:t>
            </a:r>
            <a:r>
              <a:rPr lang="ru-RU" sz="48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4800" b="1" dirty="0" smtClean="0">
                <a:ln w="31550" cmpd="sng">
                  <a:noFill/>
                  <a:prstDash val="solid"/>
                </a:ln>
              </a:rPr>
              <a:t>м</a:t>
            </a:r>
            <a:endParaRPr lang="ru-RU" sz="4800" b="1" cap="none" spc="0" dirty="0">
              <a:ln w="31550" cmpd="sng">
                <a:noFill/>
                <a:prstDash val="solid"/>
              </a:ln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071670" y="3786190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714480" y="4429132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071670" y="5072074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928794" y="5643578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143372" y="4500570"/>
            <a:ext cx="35012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ш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пиш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с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endParaRPr lang="ru-RU" sz="4800" b="1" cap="none" spc="0" dirty="0">
              <a:ln w="31550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57554" y="5143512"/>
            <a:ext cx="35012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noFill/>
                  <a:prstDash val="solid"/>
                </a:ln>
              </a:rPr>
              <a:t>ш</a:t>
            </a:r>
            <a:r>
              <a:rPr lang="ru-RU" sz="4800" b="1" cap="none" spc="0" dirty="0" err="1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пиш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</a:rPr>
              <a:t> с </a:t>
            </a:r>
            <a:r>
              <a:rPr lang="ru-RU" sz="4800" b="1" cap="none" spc="0" dirty="0" smtClean="0">
                <a:ln w="31550" cmpd="sng">
                  <a:noFill/>
                  <a:prstDash val="solid"/>
                </a:ln>
                <a:solidFill>
                  <a:srgbClr val="FF0000"/>
                </a:solidFill>
              </a:rPr>
              <a:t>и</a:t>
            </a:r>
            <a:endParaRPr lang="ru-RU" sz="4800" b="1" cap="none" spc="0" dirty="0">
              <a:ln w="31550" cmpd="sng">
                <a:noFill/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  <p:bldP spid="46" grpId="0"/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411</Words>
  <PresentationFormat>Экран (4:3)</PresentationFormat>
  <Paragraphs>109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46</cp:revision>
  <dcterms:modified xsi:type="dcterms:W3CDTF">2011-08-25T12:11:10Z</dcterms:modified>
</cp:coreProperties>
</file>