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65" r:id="rId5"/>
    <p:sldId id="275" r:id="rId6"/>
    <p:sldId id="262" r:id="rId7"/>
    <p:sldId id="268" r:id="rId8"/>
    <p:sldId id="270" r:id="rId9"/>
    <p:sldId id="274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FF"/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Мои документы\Мои рисунки\фон 1\Рисунок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0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643050"/>
            <a:ext cx="330391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Птичка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928934"/>
            <a:ext cx="3153084" cy="207170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1428736"/>
            <a:ext cx="50720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Яковлева В.И. Сборник текстов для изложений в начальных классах. Пособие для учителя. – М., «Просвещение», 1972. – 173 с.,(стр. 31)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Фон и фото – ресурс интернета.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28860" y="928670"/>
            <a:ext cx="1943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Источники.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71934" y="3500438"/>
            <a:ext cx="4075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/>
              <a:t>Презентацию подготовила</a:t>
            </a:r>
          </a:p>
          <a:p>
            <a:r>
              <a:rPr lang="ru-RU" sz="2400" b="1" dirty="0" smtClean="0"/>
              <a:t> учитель начальных классов</a:t>
            </a:r>
          </a:p>
          <a:p>
            <a:r>
              <a:rPr lang="ru-RU" sz="2400" b="1" dirty="0" smtClean="0"/>
              <a:t>СГОД </a:t>
            </a:r>
            <a:r>
              <a:rPr lang="ru-RU" sz="2400" b="1" dirty="0"/>
              <a:t>№ 8 города Талгара</a:t>
            </a:r>
          </a:p>
          <a:p>
            <a:r>
              <a:rPr lang="ru-RU" sz="2400" b="1" dirty="0" err="1"/>
              <a:t>Алматинской</a:t>
            </a:r>
            <a:r>
              <a:rPr lang="ru-RU" sz="2400" b="1" dirty="0"/>
              <a:t> </a:t>
            </a:r>
            <a:r>
              <a:rPr lang="ru-RU" sz="2400" b="1" dirty="0" smtClean="0"/>
              <a:t>области</a:t>
            </a:r>
          </a:p>
          <a:p>
            <a:r>
              <a:rPr lang="ru-RU" sz="2400" b="1" dirty="0" smtClean="0"/>
              <a:t>Семёнова Елена Васильевна </a:t>
            </a:r>
          </a:p>
          <a:p>
            <a:endParaRPr lang="ru-RU" sz="2000" b="1" dirty="0"/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6" name="Рисунок 2" descr="007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500174"/>
            <a:ext cx="16430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929198"/>
            <a:ext cx="1285884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428604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357298"/>
            <a:ext cx="73581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rgbClr val="0070C0"/>
                </a:solidFill>
              </a:rPr>
              <a:t>Ест, висит на тонких ветках, </a:t>
            </a:r>
          </a:p>
          <a:p>
            <a:r>
              <a:rPr lang="ru-RU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rgbClr val="0070C0"/>
                </a:solidFill>
              </a:rPr>
              <a:t>Часто дети держат в клетках,</a:t>
            </a:r>
          </a:p>
          <a:p>
            <a:r>
              <a:rPr lang="ru-RU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rgbClr val="0070C0"/>
                </a:solidFill>
              </a:rPr>
              <a:t>Глянь-ка, коли разглядишь:</a:t>
            </a:r>
          </a:p>
          <a:p>
            <a:r>
              <a:rPr lang="ru-RU" sz="4400" b="1" dirty="0" smtClean="0">
                <a:ln w="19050">
                  <a:solidFill>
                    <a:srgbClr val="FF00FF"/>
                  </a:solidFill>
                  <a:prstDash val="solid"/>
                </a:ln>
                <a:solidFill>
                  <a:srgbClr val="0070C0"/>
                </a:solidFill>
              </a:rPr>
              <a:t>Изжелта-зелёный  …</a:t>
            </a:r>
            <a:endParaRPr lang="ru-RU" sz="4400" b="1" dirty="0">
              <a:ln w="19050">
                <a:solidFill>
                  <a:srgbClr val="FF00FF"/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00570"/>
            <a:ext cx="281198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чиж</a:t>
            </a:r>
            <a:endParaRPr lang="ru-RU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928670"/>
            <a:ext cx="6119724" cy="402090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8596" y="500042"/>
            <a:ext cx="80010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28575"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 Чиж  питается семенами хвойных деревьев, ольхи и берёзы, реже – насекомыми. Гнездится в хвойных, чаще еловых лесах с примесью берёзы, ольхи. </a:t>
            </a:r>
          </a:p>
          <a:p>
            <a:r>
              <a:rPr lang="ru-RU" sz="2800" b="1" dirty="0" smtClean="0">
                <a:ln w="28575">
                  <a:solidFill>
                    <a:srgbClr val="7030A0"/>
                  </a:solidFill>
                </a:ln>
                <a:solidFill>
                  <a:srgbClr val="00B0F0"/>
                </a:solidFill>
              </a:rPr>
              <a:t>  Зимой кочует стайками почти по всей стране, часто по березнякам и ольшаникам, иногда вместе с чечётками. Зимует в Европе.</a:t>
            </a:r>
            <a:endParaRPr lang="ru-RU" sz="2800" b="1" dirty="0">
              <a:ln w="28575">
                <a:solidFill>
                  <a:srgbClr val="7030A0"/>
                </a:solidFill>
              </a:ln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71876"/>
            <a:ext cx="45720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610136"/>
            <a:ext cx="814393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</a:t>
            </a:r>
            <a:r>
              <a:rPr lang="ru-RU" sz="4000" b="1" dirty="0" smtClean="0"/>
              <a:t>Поймал Серёжа чижа и посадил в клетку. Однажды мальчик забыл закрыть дверцу.</a:t>
            </a:r>
          </a:p>
          <a:p>
            <a:r>
              <a:rPr lang="ru-RU" sz="4000" b="1" dirty="0" smtClean="0"/>
              <a:t>    Птичка вылетела. Полетел чижик к окошку и ударился о стекло.</a:t>
            </a:r>
          </a:p>
          <a:p>
            <a:r>
              <a:rPr lang="ru-RU" sz="4000" b="1" dirty="0" smtClean="0"/>
              <a:t>     Поднял Серёжа птичку. Чижик тяжело дышал. Скоро он умер.</a:t>
            </a:r>
          </a:p>
          <a:p>
            <a:r>
              <a:rPr lang="ru-RU" sz="4000" b="1" dirty="0" smtClean="0"/>
              <a:t>   С тех пор Серёжа перестал ловить птиц.</a:t>
            </a:r>
          </a:p>
          <a:p>
            <a:r>
              <a:rPr lang="ru-RU" sz="4000" b="1" dirty="0" smtClean="0"/>
              <a:t>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357166"/>
            <a:ext cx="8014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071546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         </a:t>
            </a:r>
            <a:r>
              <a:rPr lang="ru-RU" sz="4000" b="1" dirty="0" smtClean="0"/>
              <a:t>Поймал Серёжа чижа и посадил в клетку. Однажды мальчик забыл закрыть дверцу.</a:t>
            </a:r>
            <a:endParaRPr lang="ru-RU" sz="4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57496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/>
              <a:t>     Птичка вылетела. Полетел чижик к окошку и ударился о стекло.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71942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          </a:t>
            </a:r>
            <a:r>
              <a:rPr lang="ru-RU" sz="4000" b="1" dirty="0" smtClean="0"/>
              <a:t>Поднял Серёжа птичку. Чижик тяжело дышал. Скоро он умер.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286388"/>
            <a:ext cx="82424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        </a:t>
            </a:r>
            <a:r>
              <a:rPr lang="ru-RU" sz="4000" b="1" dirty="0" smtClean="0"/>
              <a:t>С тех пор Серёжа перестал ловить</a:t>
            </a:r>
          </a:p>
          <a:p>
            <a:r>
              <a:rPr lang="ru-RU" sz="4000" b="1" dirty="0" smtClean="0"/>
              <a:t> птиц</a:t>
            </a:r>
            <a:r>
              <a:rPr lang="ru-RU" b="1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857232"/>
            <a:ext cx="727154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Запомни написание!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928802"/>
            <a:ext cx="635141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ймал и п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дил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857628"/>
            <a:ext cx="31248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тех пор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857496"/>
            <a:ext cx="674992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е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тел и уд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лся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29266340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3643314"/>
            <a:ext cx="26289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500166" y="214290"/>
            <a:ext cx="5911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0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714620"/>
            <a:ext cx="821537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 2"/>
              <a:buChar char=" "/>
            </a:pP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 Почему ему было тяжело</a:t>
            </a:r>
          </a:p>
          <a:p>
            <a:pPr>
              <a:buFont typeface="Wingdings 2"/>
              <a:buChar char=" "/>
            </a:pP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смотреть на страдания и </a:t>
            </a:r>
          </a:p>
          <a:p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смерть птички?                          </a:t>
            </a:r>
            <a:endParaRPr lang="ru-RU" sz="4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sym typeface="Wingdings 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00108"/>
            <a:ext cx="84296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 2"/>
              <a:buChar char=" "/>
            </a:pP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 Почему Серёжа никогда  </a:t>
            </a:r>
          </a:p>
          <a:p>
            <a:pPr>
              <a:buFont typeface="Wingdings 2"/>
              <a:buChar char=" "/>
            </a:pPr>
            <a:r>
              <a:rPr lang="ru-RU" sz="4800" b="1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больше не ловил птичек</a:t>
            </a:r>
            <a:r>
              <a:rPr lang="ru-RU" sz="4800" b="1" cap="none" spc="0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4800" b="1" cap="none" spc="0" dirty="0">
              <a:ln w="3810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25" y="5214950"/>
            <a:ext cx="860261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</a:t>
            </a:r>
            <a:r>
              <a:rPr lang="ru-RU" sz="4800" b="1" cap="none" spc="0" dirty="0" smtClean="0">
                <a:ln w="3810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 В чём был виноват Серёжа?</a:t>
            </a:r>
            <a:endParaRPr lang="ru-RU" sz="4800" b="1" cap="none" spc="0" dirty="0">
              <a:ln w="38100" cmpd="sng">
                <a:solidFill>
                  <a:srgbClr val="7030A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1142984"/>
            <a:ext cx="3110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ос…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дил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214422"/>
            <a:ext cx="24405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ит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66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642974" y="1714488"/>
            <a:ext cx="36433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чиж . 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214554"/>
            <a:ext cx="3338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ыл…тела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928934"/>
            <a:ext cx="29377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…кошку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0" y="3571876"/>
            <a:ext cx="2565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кло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4286256"/>
            <a:ext cx="2951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…ж…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4929198"/>
            <a:ext cx="29278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л…вить 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557214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1714488"/>
            <a:ext cx="23374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с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28992" y="2357430"/>
            <a:ext cx="22629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3643314"/>
            <a:ext cx="22005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кла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86116" y="3000372"/>
            <a:ext cx="17379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кна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86116" y="4357694"/>
            <a:ext cx="51164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жесть,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тяж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лый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86050" y="5000636"/>
            <a:ext cx="27146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571604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00166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71604" y="1714488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14480" y="221455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4348" y="2928934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00100" y="428625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14414" y="3571876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71538" y="492919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2910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7436" y="285728"/>
            <a:ext cx="87565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857356" y="4286256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5720" y="5572140"/>
            <a:ext cx="29278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ум…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57488" y="5643578"/>
            <a:ext cx="27146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66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ртвый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28728" y="5572140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1" grpId="0"/>
      <p:bldP spid="22" grpId="0"/>
      <p:bldP spid="25" grpId="0"/>
      <p:bldP spid="30" grpId="0"/>
      <p:bldP spid="31" grpId="0"/>
      <p:bldP spid="32" grpId="0"/>
      <p:bldP spid="33" grpId="0"/>
      <p:bldP spid="34" grpId="0"/>
      <p:bldP spid="35" grpId="0"/>
      <p:bldP spid="38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71472" y="357166"/>
            <a:ext cx="82530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Напиши изложение по вопросам</a:t>
            </a:r>
            <a:r>
              <a:rPr lang="ru-RU" sz="4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ru-RU" sz="4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428868"/>
            <a:ext cx="859491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sym typeface="Wingdings 2"/>
              </a:rPr>
              <a:t>   </a:t>
            </a:r>
            <a:r>
              <a:rPr lang="ru-RU" sz="4800" b="1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2. Что забыл сделать Серёжа?</a:t>
            </a:r>
            <a:endParaRPr lang="ru-RU" sz="4800" b="1" cap="none" spc="0" dirty="0">
              <a:ln w="28575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4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1.</a:t>
            </a:r>
            <a:r>
              <a:rPr lang="ru-RU" sz="4800" b="1" cap="none" spc="0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 </a:t>
            </a:r>
            <a:r>
              <a:rPr lang="ru-RU" sz="4800" b="1" cap="none" spc="0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>Кто жил у Серёжи в клетке?</a:t>
            </a:r>
            <a:endParaRPr lang="ru-RU" sz="4800" b="1" cap="none" spc="0" dirty="0">
              <a:ln w="28575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0303" y="3857628"/>
            <a:ext cx="65214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3. Как разбился чижик?</a:t>
            </a:r>
            <a:endParaRPr lang="ru-RU" sz="4800" b="1" cap="none" spc="0" dirty="0">
              <a:ln w="28575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5214950"/>
            <a:ext cx="63181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4. Что стало с птичкой</a:t>
            </a:r>
            <a:r>
              <a:rPr lang="ru-RU" sz="4800" b="1" cap="none" spc="0" dirty="0" smtClean="0">
                <a:ln w="28575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2060"/>
                </a:solidFill>
                <a:sym typeface="Wingdings 2"/>
              </a:rPr>
              <a:t>?</a:t>
            </a:r>
            <a:endParaRPr lang="ru-RU" sz="4800" b="1" cap="none" spc="0" dirty="0">
              <a:ln w="28575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1714488"/>
            <a:ext cx="246295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чи</a:t>
            </a:r>
            <a:r>
              <a:rPr lang="ru-RU" sz="40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жик</a:t>
            </a:r>
            <a:endParaRPr lang="ru-RU" sz="40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3143248"/>
            <a:ext cx="41862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закрыть дверцу  </a:t>
            </a:r>
            <a:endParaRPr lang="ru-RU" sz="40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0464" y="4572008"/>
            <a:ext cx="89335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ru-RU" sz="40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олетел к окошку и ударился о стекло</a:t>
            </a:r>
            <a:endParaRPr lang="ru-RU" sz="40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32" y="5715016"/>
            <a:ext cx="295645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ч</a:t>
            </a:r>
            <a:r>
              <a:rPr lang="ru-RU" sz="40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ижик умер</a:t>
            </a:r>
            <a:endParaRPr lang="ru-RU" sz="40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387</Words>
  <PresentationFormat>Экран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66</cp:revision>
  <dcterms:modified xsi:type="dcterms:W3CDTF">2011-08-25T11:14:05Z</dcterms:modified>
</cp:coreProperties>
</file>