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0" r:id="rId3"/>
    <p:sldId id="261" r:id="rId4"/>
    <p:sldId id="258" r:id="rId5"/>
    <p:sldId id="271" r:id="rId6"/>
    <p:sldId id="27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 r="47656" b="479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071670" y="121442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802A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4714884"/>
            <a:ext cx="458138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снеговик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>
                  <a:lumMod val="8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071678"/>
            <a:ext cx="681263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Жил я посреди </a:t>
            </a: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двора,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Где играет детвора,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Но </a:t>
            </a:r>
            <a:r>
              <a:rPr lang="ru-RU" sz="44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от солнечных лучей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400" b="1" cap="none" spc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Превратился я в ручей.</a:t>
            </a:r>
            <a:endParaRPr lang="ru-RU" sz="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357166"/>
            <a:ext cx="4019562" cy="470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071670" y="1571612"/>
            <a:ext cx="4786331" cy="128587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Изложение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643174" y="3071810"/>
            <a:ext cx="3929079" cy="82867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Снеговик</a:t>
            </a:r>
            <a:endParaRPr lang="ru-RU" sz="5400" b="1" dirty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0" y="0"/>
            <a:ext cx="9116160" cy="6858000"/>
          </a:xfrm>
          <a:prstGeom prst="rect">
            <a:avLst/>
          </a:prstGeom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357158" y="0"/>
            <a:ext cx="8501122" cy="5214950"/>
          </a:xfrm>
          <a:prstGeom prst="rect">
            <a:avLst/>
          </a:prstGeom>
        </p:spPr>
        <p:txBody>
          <a:bodyPr/>
          <a:lstStyle/>
          <a:p>
            <a:pPr marL="0" marR="0" lvl="0" indent="44608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Весь день шёл мягкий пушистый снег. Дети решили слепить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снего-вика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. Мальчики скатали три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снеж-ных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кома и положили их друг на друга. Девочки сделали из угольков глаза, из морковки – нос, из веток – рот. На голову надели старое ведро. В руку дали метлу. Хороший </a:t>
            </a:r>
            <a:r>
              <a:rPr kumimoji="0" 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полу-чился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 снеговик!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Picture 8" descr="snowmann00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214818"/>
            <a:ext cx="2143140" cy="240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ФОН\Рисунок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0593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0" y="857232"/>
            <a:ext cx="9144000" cy="52149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Какая была погода?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Что задумали сделать дети?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Расскажите, как это происходи- 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  </a:t>
            </a:r>
            <a:r>
              <a:rPr lang="ru-RU" sz="40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ло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Какой получился снеговик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</a:t>
            </a: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sym typeface="Wingdings 2"/>
              </a:rPr>
              <a:t>Прочитай предложение с нужной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ru-RU" sz="4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  интонацией: </a:t>
            </a:r>
            <a:r>
              <a:rPr kumimoji="0" lang="ru-RU" sz="40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sym typeface="Wingdings 2"/>
              </a:rPr>
              <a:t>Хороший получился</a:t>
            </a:r>
          </a:p>
          <a:p>
            <a:pPr marL="0" marR="0" lvl="0" indent="904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lang="ru-RU" sz="4000" b="1" i="1" baseline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 2"/>
              </a:rPr>
              <a:t>   снеговик!</a:t>
            </a:r>
            <a:endParaRPr kumimoji="0" lang="ru-RU" sz="40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0"/>
            <a:ext cx="70748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ru-RU" sz="5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Ответь </a:t>
            </a:r>
            <a:r>
              <a:rPr kumimoji="0" lang="ru-RU" sz="5400" b="1" i="0" u="none" strike="noStrike" kern="1200" cap="none" spc="0" normalizeH="0" baseline="0" noProof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вопросы: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ФОН\Рисунок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656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786842" cy="4754563"/>
          </a:xfrm>
        </p:spPr>
        <p:txBody>
          <a:bodyPr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9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Проверьте  гласные  в  словах:</a:t>
            </a:r>
          </a:p>
          <a:p>
            <a:pPr marL="90488" indent="-793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</a:t>
            </a:r>
            <a:r>
              <a:rPr lang="ru-RU" sz="40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гов</a:t>
            </a:r>
            <a:r>
              <a:rPr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ú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к,  сл</a:t>
            </a:r>
            <a:r>
              <a:rPr lang="ru-RU" sz="40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ú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ть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 ск</a:t>
            </a:r>
            <a:r>
              <a:rPr lang="ru-RU" sz="40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á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ли,  гл</a:t>
            </a:r>
            <a:r>
              <a:rPr lang="ru-RU" sz="40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á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4000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др</a:t>
            </a:r>
            <a:r>
              <a:rPr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ó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 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4000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тл</a:t>
            </a:r>
            <a:r>
              <a:rPr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á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90488" indent="-793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marL="90488" indent="-793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9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Объясни написание согласных в словах:</a:t>
            </a:r>
          </a:p>
          <a:p>
            <a:pPr marL="90488" indent="-793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мя</a:t>
            </a:r>
            <a:r>
              <a:rPr lang="ru-RU" sz="4000" b="1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кий,  сне</a:t>
            </a:r>
            <a:r>
              <a:rPr lang="ru-RU" sz="4000" b="1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 дру</a:t>
            </a:r>
            <a:r>
              <a:rPr lang="ru-RU" sz="4000" b="1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 но</a:t>
            </a:r>
            <a:r>
              <a:rPr lang="ru-RU" sz="4000" b="1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 ро</a:t>
            </a:r>
            <a:r>
              <a:rPr lang="ru-RU" sz="4000" b="1" i="1" u="sng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90488" indent="-7938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1400" b="1" i="1" dirty="0" smtClean="0">
              <a:latin typeface="Arial" pitchFamily="34" charset="0"/>
              <a:cs typeface="Arial" pitchFamily="34" charset="0"/>
            </a:endParaRPr>
          </a:p>
          <a:p>
            <a:pPr marL="90488" indent="-793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9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Запомните написание слов:</a:t>
            </a:r>
          </a:p>
          <a:p>
            <a:pPr marL="90488" indent="-793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</a:t>
            </a:r>
            <a:r>
              <a:rPr lang="ru-RU" sz="40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ё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л,  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4000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</a:t>
            </a:r>
            <a:r>
              <a:rPr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ú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ли,  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4000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4000" b="1" i="1" u="sng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4000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ú</a:t>
            </a:r>
            <a:r>
              <a:rPr lang="ru-RU" sz="4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ли.</a:t>
            </a:r>
            <a:endParaRPr lang="ru-RU" sz="4000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8" descr="snowmann00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286256"/>
            <a:ext cx="2071670" cy="232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75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 descr="C:\Documents and Settings\Admin\Мои документы\Мои рисунки\ФОН\Рисунок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656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1643050"/>
            <a:ext cx="635795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Что решили сделать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дети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857232"/>
            <a:ext cx="61436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Какой снег шёл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весь день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714620"/>
            <a:ext cx="55043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Что сделали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мальчики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3714752"/>
            <a:ext cx="51959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Что сделали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девочки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2059" y="1285860"/>
            <a:ext cx="42819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ягкий пушистый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2214554"/>
            <a:ext cx="44087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лепить снеговика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71934" y="3214686"/>
            <a:ext cx="46829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скатали, положили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13472" y="4714884"/>
            <a:ext cx="33305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старое ведро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4286256"/>
            <a:ext cx="72597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Что надели снеговику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на голову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5286388"/>
            <a:ext cx="497027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Что ему дали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в руку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86380" y="5214950"/>
            <a:ext cx="15338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метлу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572132" y="3786190"/>
            <a:ext cx="313470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глаза, нос, рот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5857892"/>
            <a:ext cx="61717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7. Какой получился снеговик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57950" y="5786454"/>
            <a:ext cx="22453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905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lang="ru-RU" sz="4000" b="1" cap="none" spc="50" dirty="0" smtClean="0">
                <a:ln w="1905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ороший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ФОН\Рисунок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65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214290"/>
            <a:ext cx="69294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        Источники:</a:t>
            </a:r>
          </a:p>
          <a:p>
            <a:r>
              <a:rPr lang="ru-RU" sz="2400" b="1" dirty="0" smtClean="0"/>
              <a:t>загадки-</a:t>
            </a:r>
            <a:r>
              <a:rPr lang="en-US" sz="2400" b="1" dirty="0" smtClean="0"/>
              <a:t>http://detkam.e-papa.ru/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фото и рамки Интернет сайты</a:t>
            </a:r>
          </a:p>
          <a:p>
            <a:r>
              <a:rPr lang="ru-RU" sz="2400" b="1" dirty="0" smtClean="0"/>
              <a:t>ББК 74.26 </a:t>
            </a:r>
          </a:p>
          <a:p>
            <a:r>
              <a:rPr lang="ru-RU" sz="2400" b="1" dirty="0" smtClean="0"/>
              <a:t>УДК 373.167. 1. 808. 2</a:t>
            </a:r>
          </a:p>
          <a:p>
            <a:r>
              <a:rPr lang="ru-RU" sz="2400" b="1" dirty="0" smtClean="0"/>
              <a:t>Нина Николаевна Максимук </a:t>
            </a:r>
          </a:p>
          <a:p>
            <a:r>
              <a:rPr lang="ru-RU" sz="2400" b="1" dirty="0" smtClean="0"/>
              <a:t>Сборник текстов для изложений. 2-4 классы</a:t>
            </a:r>
          </a:p>
          <a:p>
            <a:r>
              <a:rPr lang="ru-RU" sz="2400" b="1" dirty="0" smtClean="0"/>
              <a:t>Учебно-методическое издание</a:t>
            </a:r>
          </a:p>
          <a:p>
            <a:r>
              <a:rPr lang="ru-RU" sz="2400" b="1" dirty="0" smtClean="0"/>
              <a:t>Москва </a:t>
            </a:r>
            <a:r>
              <a:rPr lang="ru-RU" sz="2400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Вако</a:t>
            </a:r>
            <a:r>
              <a:rPr lang="ru-RU" sz="2400" b="1" dirty="0" smtClean="0"/>
              <a:t>»:2009г. 192с. (стр.37) -</a:t>
            </a:r>
          </a:p>
          <a:p>
            <a:r>
              <a:rPr lang="ru-RU" sz="2400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786182" y="4071942"/>
            <a:ext cx="407528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 smtClean="0"/>
              <a:t>Презентацию подготовила</a:t>
            </a:r>
          </a:p>
          <a:p>
            <a:r>
              <a:rPr lang="ru-RU" sz="2400" b="1" dirty="0" smtClean="0"/>
              <a:t> учитель начальных классов</a:t>
            </a:r>
          </a:p>
          <a:p>
            <a:r>
              <a:rPr lang="ru-RU" sz="2400" b="1" dirty="0" smtClean="0"/>
              <a:t>СГОД </a:t>
            </a:r>
            <a:r>
              <a:rPr lang="ru-RU" sz="2400" b="1" dirty="0"/>
              <a:t>№ 8 города Талгара</a:t>
            </a:r>
          </a:p>
          <a:p>
            <a:r>
              <a:rPr lang="ru-RU" sz="2400" b="1" dirty="0" err="1"/>
              <a:t>Алматинской</a:t>
            </a:r>
            <a:r>
              <a:rPr lang="ru-RU" sz="2400" b="1" dirty="0"/>
              <a:t> </a:t>
            </a:r>
            <a:r>
              <a:rPr lang="ru-RU" sz="2400" b="1" dirty="0" smtClean="0"/>
              <a:t>области</a:t>
            </a:r>
          </a:p>
          <a:p>
            <a:r>
              <a:rPr lang="ru-RU" sz="24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7" name="Рисунок 6" descr="clipart-3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4000504"/>
            <a:ext cx="1982386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318</Words>
  <PresentationFormat>Экран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41</cp:revision>
  <dcterms:modified xsi:type="dcterms:W3CDTF">2011-08-25T11:19:44Z</dcterms:modified>
</cp:coreProperties>
</file>