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9" r:id="rId2"/>
    <p:sldId id="266" r:id="rId3"/>
    <p:sldId id="256" r:id="rId4"/>
    <p:sldId id="267" r:id="rId5"/>
    <p:sldId id="268" r:id="rId6"/>
    <p:sldId id="258" r:id="rId7"/>
    <p:sldId id="260" r:id="rId8"/>
    <p:sldId id="261" r:id="rId9"/>
    <p:sldId id="262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1DFFFF"/>
    <a:srgbClr val="FDFFFF"/>
    <a:srgbClr val="FFCCFF"/>
    <a:srgbClr val="7030A0"/>
    <a:srgbClr val="0215C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7A9ACC-361F-4E88-BA65-5BB503AFF4AB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5F3D41-BB43-4A4E-BAA8-3A60A8095B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357422" y="1428736"/>
            <a:ext cx="4600811" cy="110799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</a:bodyPr>
          <a:lstStyle/>
          <a:p>
            <a:pPr algn="ctr"/>
            <a:r>
              <a:rPr lang="ru-RU" sz="6600" b="1" cap="none" spc="0" dirty="0" smtClean="0">
                <a:ln w="28575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Изложение.</a:t>
            </a:r>
            <a:endParaRPr lang="ru-RU" sz="6600" b="1" cap="none" spc="0" dirty="0">
              <a:ln w="28575">
                <a:solidFill>
                  <a:schemeClr val="tx1"/>
                </a:solidFill>
                <a:prstDash val="solid"/>
                <a:miter lim="800000"/>
              </a:ln>
              <a:solidFill>
                <a:srgbClr val="FF66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5984" y="2571744"/>
            <a:ext cx="450251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0">
                  <a:solidFill>
                    <a:srgbClr val="00FF00"/>
                  </a:solidFill>
                </a:ln>
                <a:solidFill>
                  <a:srgbClr val="0215CE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Нельзя обижать</a:t>
            </a:r>
          </a:p>
          <a:p>
            <a:pPr algn="ctr"/>
            <a:r>
              <a:rPr lang="ru-RU" sz="4800" b="1" dirty="0" smtClean="0">
                <a:ln w="19050">
                  <a:solidFill>
                    <a:srgbClr val="00FF00"/>
                  </a:solidFill>
                </a:ln>
                <a:solidFill>
                  <a:srgbClr val="0215CE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</a:t>
            </a:r>
            <a:r>
              <a:rPr lang="ru-RU" sz="4800" b="1" cap="none" spc="0" dirty="0" smtClean="0">
                <a:ln w="19050">
                  <a:solidFill>
                    <a:srgbClr val="00FF00"/>
                  </a:solidFill>
                </a:ln>
                <a:solidFill>
                  <a:srgbClr val="0215CE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ивотных!</a:t>
            </a:r>
            <a:endParaRPr lang="ru-RU" sz="4800" b="1" cap="none" spc="0" dirty="0">
              <a:ln w="19050">
                <a:solidFill>
                  <a:srgbClr val="00FF00"/>
                </a:solidFill>
              </a:ln>
              <a:solidFill>
                <a:srgbClr val="0215CE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Рисунок 4" descr="119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68" y="4071942"/>
            <a:ext cx="1724025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Рисунок4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2" y="0"/>
            <a:ext cx="913766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4282" y="1000108"/>
            <a:ext cx="633808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 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2. Что делала собака Жучка?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571480"/>
            <a:ext cx="500066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buFont typeface="Wingdings 2" pitchFamily="18" charset="2"/>
              <a:buChar char=" "/>
            </a:pPr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1. Где гулял Володя?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                              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2000240"/>
            <a:ext cx="509017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3.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Как поступил Володя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2928934"/>
            <a:ext cx="474347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4. Что сделала собака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43504" y="500042"/>
            <a:ext cx="224247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 двору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0628" y="1500174"/>
            <a:ext cx="31254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рызла кость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14480" y="2500306"/>
            <a:ext cx="647119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зял палку, бросил в Жучку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4286256"/>
            <a:ext cx="644144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заплакал, побежал к маме 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42976" y="214290"/>
            <a:ext cx="695735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</a:t>
            </a:r>
            <a:r>
              <a:rPr lang="ru-RU" sz="3600" b="1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вопросам</a:t>
            </a:r>
            <a:r>
              <a:rPr lang="ru-RU" sz="3600" b="1" cap="none" spc="0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3600" b="1" cap="none" spc="0" dirty="0">
              <a:ln w="1905"/>
              <a:solidFill>
                <a:srgbClr val="1B0CE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42910" y="3857628"/>
            <a:ext cx="488717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5. Что сделал мальчик?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42910" y="4786322"/>
            <a:ext cx="440530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6. Что сказала мама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00628" y="4786322"/>
            <a:ext cx="300422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ам виноват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000364" y="3429000"/>
            <a:ext cx="55740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рыгнула, укусила за ногу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71472" y="5357826"/>
            <a:ext cx="67522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7. Что нужно помнить каждому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500166" y="5715016"/>
            <a:ext cx="661155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Нельзя обижать животных!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0" y="5500702"/>
            <a:ext cx="18473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4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/>
      <p:bldP spid="8" grpId="0"/>
      <p:bldP spid="9" grpId="0"/>
      <p:bldP spid="10" grpId="0"/>
      <p:bldP spid="11" grpId="0"/>
      <p:bldP spid="12" grpId="0"/>
      <p:bldP spid="13" grpId="0"/>
      <p:bldP spid="16" grpId="0"/>
      <p:bldP spid="17" grpId="0"/>
      <p:bldP spid="18" grpId="0"/>
      <p:bldP spid="20" grpId="0"/>
      <p:bldP spid="19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1568" t="3125" r="1988"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000100" y="285728"/>
            <a:ext cx="521497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                                         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                                    Источники: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загадки-</a:t>
            </a:r>
            <a:r>
              <a:rPr lang="en-US" sz="2000" b="1" dirty="0" smtClean="0">
                <a:solidFill>
                  <a:schemeClr val="bg1"/>
                </a:solidFill>
              </a:rPr>
              <a:t>http://detkam.e-papa.ru/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фото и рамки Интернет сайты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ББК 74.26 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УДК 373.167. 1. 808. 2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Нина Николаевна Максимук 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Сборник текстов для изложений. 2-4 классы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Учебно-методическое издание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Москва </a:t>
            </a:r>
            <a:r>
              <a:rPr lang="ru-RU" sz="2000" b="1" dirty="0" smtClean="0">
                <a:solidFill>
                  <a:schemeClr val="bg1"/>
                </a:solidFill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sz="2000" b="1" dirty="0" smtClean="0">
                <a:solidFill>
                  <a:schemeClr val="bg1"/>
                </a:solidFill>
              </a:rPr>
              <a:t> «</a:t>
            </a:r>
            <a:r>
              <a:rPr lang="ru-RU" sz="2000" b="1" dirty="0" err="1" smtClean="0">
                <a:solidFill>
                  <a:schemeClr val="bg1"/>
                </a:solidFill>
              </a:rPr>
              <a:t>Вако</a:t>
            </a:r>
            <a:r>
              <a:rPr lang="ru-RU" sz="2000" b="1" dirty="0" smtClean="0">
                <a:solidFill>
                  <a:schemeClr val="bg1"/>
                </a:solidFill>
              </a:rPr>
              <a:t>»:2009г. 192с. (стр.26) -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(Мастерская учителя).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786182" y="4071942"/>
            <a:ext cx="342369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Презентацию подготовила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 учитель начальных классов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СГОД </a:t>
            </a:r>
            <a:r>
              <a:rPr lang="ru-RU" sz="2000" b="1" dirty="0">
                <a:solidFill>
                  <a:schemeClr val="bg1"/>
                </a:solidFill>
              </a:rPr>
              <a:t>№ 8 города Талгара</a:t>
            </a:r>
          </a:p>
          <a:p>
            <a:r>
              <a:rPr lang="ru-RU" sz="2000" b="1" dirty="0" err="1">
                <a:solidFill>
                  <a:schemeClr val="bg1"/>
                </a:solidFill>
              </a:rPr>
              <a:t>Алматинской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области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Семёнова Елена Васильевна </a:t>
            </a:r>
          </a:p>
          <a:p>
            <a:endParaRPr lang="ru-RU" b="1" dirty="0">
              <a:solidFill>
                <a:schemeClr val="bg1"/>
              </a:solidFill>
            </a:endParaRPr>
          </a:p>
          <a:p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6" name="Picture 5" descr="dog7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3500438"/>
            <a:ext cx="2286001" cy="2324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1568" t="3125" r="1988"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857356" y="857232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8575">
                  <a:solidFill>
                    <a:schemeClr val="bg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1785926"/>
            <a:ext cx="621510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Не говорит и не поёт,</a:t>
            </a:r>
          </a:p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 кто к хозяину идёт,</a:t>
            </a:r>
          </a:p>
          <a:p>
            <a:r>
              <a:rPr lang="ru-RU" sz="48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Она знать даёт.</a:t>
            </a:r>
            <a:endParaRPr lang="ru-RU" sz="4800" b="1" dirty="0">
              <a:ln w="19050">
                <a:solidFill>
                  <a:srgbClr val="0000FF"/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57422" y="4572008"/>
            <a:ext cx="291567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38100">
                  <a:solidFill>
                    <a:schemeClr val="bg2">
                      <a:lumMod val="90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собака</a:t>
            </a:r>
            <a:endParaRPr lang="ru-RU" sz="7200" b="1" cap="none" spc="0" dirty="0">
              <a:ln w="38100">
                <a:solidFill>
                  <a:schemeClr val="bg2">
                    <a:lumMod val="90000"/>
                  </a:schemeClr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1071546"/>
            <a:ext cx="4016991" cy="3686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568" t="3125" r="1988"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85786" y="642918"/>
            <a:ext cx="6861750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   </a:t>
            </a:r>
            <a:r>
              <a:rPr lang="ru-RU" sz="3600" b="1" dirty="0" smtClean="0">
                <a:solidFill>
                  <a:schemeClr val="bg1"/>
                </a:solidFill>
              </a:rPr>
              <a:t>Володя гулял по двору. Собака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 Жучка  грызла кость. Володя 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взял палку и бросил её в Жучку.  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Собака  прыгнула и укусила Во-</a:t>
            </a:r>
          </a:p>
          <a:p>
            <a:r>
              <a:rPr lang="ru-RU" sz="3600" b="1" dirty="0" err="1" smtClean="0">
                <a:solidFill>
                  <a:schemeClr val="bg1"/>
                </a:solidFill>
              </a:rPr>
              <a:t>лодю</a:t>
            </a:r>
            <a:r>
              <a:rPr lang="ru-RU" sz="3600" b="1" dirty="0" smtClean="0">
                <a:solidFill>
                  <a:schemeClr val="bg1"/>
                </a:solidFill>
              </a:rPr>
              <a:t> за ногу. Мальчик заплакал 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и побежал к маме.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     А мама сказала, что Володя 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сам виноват.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      Нельзя обижать животных!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1568" t="3125" r="1988"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928662" y="642918"/>
            <a:ext cx="645849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 </a:t>
            </a:r>
          </a:p>
          <a:p>
            <a:pPr algn="ctr"/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 часть:</a:t>
            </a:r>
            <a:endParaRPr lang="ru-RU" sz="4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2214554"/>
            <a:ext cx="664373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3600" b="1" dirty="0" smtClean="0">
                <a:solidFill>
                  <a:prstClr val="white"/>
                </a:solidFill>
              </a:rPr>
              <a:t>     Володя гулял по двору. </a:t>
            </a:r>
            <a:r>
              <a:rPr lang="ru-RU" sz="3600" b="1" dirty="0" err="1" smtClean="0">
                <a:solidFill>
                  <a:prstClr val="white"/>
                </a:solidFill>
              </a:rPr>
              <a:t>Соба</a:t>
            </a:r>
            <a:r>
              <a:rPr lang="ru-RU" sz="3600" b="1" dirty="0" smtClean="0">
                <a:solidFill>
                  <a:prstClr val="white"/>
                </a:solidFill>
              </a:rPr>
              <a:t>-</a:t>
            </a:r>
          </a:p>
          <a:p>
            <a:pPr lvl="0" algn="just"/>
            <a:r>
              <a:rPr lang="ru-RU" sz="3600" b="1" dirty="0" err="1" smtClean="0">
                <a:solidFill>
                  <a:prstClr val="white"/>
                </a:solidFill>
              </a:rPr>
              <a:t>ка</a:t>
            </a:r>
            <a:r>
              <a:rPr lang="ru-RU" sz="3600" b="1" dirty="0" smtClean="0">
                <a:solidFill>
                  <a:prstClr val="white"/>
                </a:solidFill>
              </a:rPr>
              <a:t> Жучка  грызла кость. Володя </a:t>
            </a:r>
          </a:p>
          <a:p>
            <a:pPr lvl="0" algn="just"/>
            <a:r>
              <a:rPr lang="ru-RU" sz="3600" b="1" dirty="0" smtClean="0">
                <a:solidFill>
                  <a:prstClr val="white"/>
                </a:solidFill>
              </a:rPr>
              <a:t>взял палку и бросил её в Жучку.  </a:t>
            </a:r>
          </a:p>
          <a:p>
            <a:pPr lvl="0" algn="just"/>
            <a:r>
              <a:rPr lang="ru-RU" sz="3600" b="1" dirty="0" smtClean="0">
                <a:solidFill>
                  <a:prstClr val="white"/>
                </a:solidFill>
              </a:rPr>
              <a:t>Собака  прыгнула и укусила Во-</a:t>
            </a:r>
          </a:p>
          <a:p>
            <a:pPr lvl="0" algn="just"/>
            <a:r>
              <a:rPr lang="ru-RU" sz="3600" b="1" dirty="0" err="1" smtClean="0">
                <a:solidFill>
                  <a:prstClr val="white"/>
                </a:solidFill>
              </a:rPr>
              <a:t>лодю</a:t>
            </a:r>
            <a:r>
              <a:rPr lang="ru-RU" sz="3600" b="1" dirty="0" smtClean="0">
                <a:solidFill>
                  <a:prstClr val="white"/>
                </a:solidFill>
              </a:rPr>
              <a:t> за ногу. Мальчик </a:t>
            </a:r>
            <a:r>
              <a:rPr lang="ru-RU" sz="3600" b="1" dirty="0" err="1" smtClean="0">
                <a:solidFill>
                  <a:prstClr val="white"/>
                </a:solidFill>
              </a:rPr>
              <a:t>запла-кал</a:t>
            </a:r>
            <a:r>
              <a:rPr lang="ru-RU" sz="3600" b="1" dirty="0" smtClean="0">
                <a:solidFill>
                  <a:prstClr val="white"/>
                </a:solidFill>
              </a:rPr>
              <a:t> и побежал к маме.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1568" t="3125" r="1988"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857224" y="714356"/>
            <a:ext cx="645849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 </a:t>
            </a:r>
          </a:p>
          <a:p>
            <a:pPr algn="ctr"/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 и 3 часть: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2643182"/>
            <a:ext cx="65008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           </a:t>
            </a:r>
            <a:r>
              <a:rPr lang="ru-RU" sz="3600" b="1" dirty="0" smtClean="0">
                <a:solidFill>
                  <a:schemeClr val="bg1"/>
                </a:solidFill>
              </a:rPr>
              <a:t>А мама сказала, что Володя 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сам виноват.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3929066"/>
            <a:ext cx="6572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     Нельзя обижать животных!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568" t="3125" r="1988"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857224" y="642918"/>
            <a:ext cx="6861750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   </a:t>
            </a:r>
            <a:r>
              <a:rPr lang="ru-RU" sz="3600" b="1" dirty="0" smtClean="0">
                <a:solidFill>
                  <a:schemeClr val="bg1"/>
                </a:solidFill>
              </a:rPr>
              <a:t>В..</a:t>
            </a:r>
            <a:r>
              <a:rPr lang="ru-RU" sz="3600" b="1" dirty="0" err="1" smtClean="0">
                <a:solidFill>
                  <a:schemeClr val="bg1"/>
                </a:solidFill>
              </a:rPr>
              <a:t>лодя</a:t>
            </a:r>
            <a:r>
              <a:rPr lang="ru-RU" sz="3600" b="1" dirty="0" smtClean="0">
                <a:solidFill>
                  <a:schemeClr val="bg1"/>
                </a:solidFill>
              </a:rPr>
              <a:t> гулял </a:t>
            </a:r>
            <a:r>
              <a:rPr lang="ru-RU" sz="3600" b="1" u="sng" dirty="0" smtClean="0">
                <a:solidFill>
                  <a:schemeClr val="bg1"/>
                </a:solidFill>
              </a:rPr>
              <a:t>по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дв</a:t>
            </a:r>
            <a:r>
              <a:rPr lang="ru-RU" sz="3600" b="1" dirty="0" smtClean="0">
                <a:solidFill>
                  <a:schemeClr val="bg1"/>
                </a:solidFill>
              </a:rPr>
              <a:t>..</a:t>
            </a:r>
            <a:r>
              <a:rPr lang="ru-RU" sz="3600" b="1" dirty="0" err="1" smtClean="0">
                <a:solidFill>
                  <a:schemeClr val="bg1"/>
                </a:solidFill>
              </a:rPr>
              <a:t>ру</a:t>
            </a:r>
            <a:r>
              <a:rPr lang="ru-RU" sz="3600" b="1" dirty="0" smtClean="0">
                <a:solidFill>
                  <a:schemeClr val="bg1"/>
                </a:solidFill>
              </a:rPr>
              <a:t>. С..бака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rgbClr val="FFFF00"/>
                </a:solidFill>
              </a:rPr>
              <a:t>Ж</a:t>
            </a:r>
            <a:r>
              <a:rPr lang="ru-RU" sz="3600" b="1" dirty="0" smtClean="0">
                <a:solidFill>
                  <a:schemeClr val="bg1"/>
                </a:solidFill>
              </a:rPr>
              <a:t>у</a:t>
            </a:r>
            <a:r>
              <a:rPr lang="ru-RU" sz="3600" b="1" dirty="0" smtClean="0">
                <a:solidFill>
                  <a:srgbClr val="FFFF00"/>
                </a:solidFill>
              </a:rPr>
              <a:t>чк</a:t>
            </a:r>
            <a:r>
              <a:rPr lang="ru-RU" sz="3600" b="1" dirty="0" smtClean="0">
                <a:solidFill>
                  <a:schemeClr val="bg1"/>
                </a:solidFill>
              </a:rPr>
              <a:t>а  грызла кость. В..</a:t>
            </a:r>
            <a:r>
              <a:rPr lang="ru-RU" sz="3600" b="1" dirty="0" err="1" smtClean="0">
                <a:solidFill>
                  <a:schemeClr val="bg1"/>
                </a:solidFill>
              </a:rPr>
              <a:t>лодя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взял палку и бросил её в </a:t>
            </a:r>
            <a:r>
              <a:rPr lang="ru-RU" sz="3600" b="1" dirty="0" smtClean="0">
                <a:solidFill>
                  <a:srgbClr val="FFFF00"/>
                </a:solidFill>
              </a:rPr>
              <a:t>Ж</a:t>
            </a:r>
            <a:r>
              <a:rPr lang="ru-RU" sz="3600" b="1" dirty="0" smtClean="0">
                <a:solidFill>
                  <a:schemeClr val="bg1"/>
                </a:solidFill>
              </a:rPr>
              <a:t>у</a:t>
            </a:r>
            <a:r>
              <a:rPr lang="ru-RU" sz="3600" b="1" dirty="0" smtClean="0">
                <a:solidFill>
                  <a:srgbClr val="FFFF00"/>
                </a:solidFill>
              </a:rPr>
              <a:t>чк</a:t>
            </a:r>
            <a:r>
              <a:rPr lang="ru-RU" sz="3600" b="1" dirty="0" smtClean="0">
                <a:solidFill>
                  <a:schemeClr val="bg1"/>
                </a:solidFill>
              </a:rPr>
              <a:t>у.  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С…бака  прыгнула и укусила В..-</a:t>
            </a:r>
          </a:p>
          <a:p>
            <a:r>
              <a:rPr lang="ru-RU" sz="3600" b="1" dirty="0" err="1" smtClean="0">
                <a:solidFill>
                  <a:schemeClr val="bg1"/>
                </a:solidFill>
              </a:rPr>
              <a:t>лодю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u="sng" dirty="0" smtClean="0">
                <a:solidFill>
                  <a:schemeClr val="bg1"/>
                </a:solidFill>
              </a:rPr>
              <a:t>за</a:t>
            </a:r>
            <a:r>
              <a:rPr lang="ru-RU" sz="3600" b="1" dirty="0" smtClean="0">
                <a:solidFill>
                  <a:schemeClr val="bg1"/>
                </a:solidFill>
              </a:rPr>
              <a:t> ногу. Мальчик </a:t>
            </a:r>
            <a:r>
              <a:rPr lang="ru-RU" sz="3600" b="1" dirty="0" smtClean="0">
                <a:solidFill>
                  <a:srgbClr val="FFFF00"/>
                </a:solidFill>
              </a:rPr>
              <a:t>за</a:t>
            </a:r>
            <a:r>
              <a:rPr lang="ru-RU" sz="3600" b="1" dirty="0" smtClean="0">
                <a:solidFill>
                  <a:schemeClr val="bg1"/>
                </a:solidFill>
              </a:rPr>
              <a:t>плакал 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и </a:t>
            </a:r>
            <a:r>
              <a:rPr lang="ru-RU" sz="3600" b="1" dirty="0" err="1" smtClean="0">
                <a:solidFill>
                  <a:srgbClr val="FFFF00"/>
                </a:solidFill>
              </a:rPr>
              <a:t>по</a:t>
            </a:r>
            <a:r>
              <a:rPr lang="ru-RU" sz="3600" b="1" dirty="0" err="1" smtClean="0">
                <a:solidFill>
                  <a:schemeClr val="bg1"/>
                </a:solidFill>
              </a:rPr>
              <a:t>б</a:t>
            </a:r>
            <a:r>
              <a:rPr lang="ru-RU" sz="3600" b="1" dirty="0" smtClean="0">
                <a:solidFill>
                  <a:schemeClr val="bg1"/>
                </a:solidFill>
              </a:rPr>
              <a:t>…жал </a:t>
            </a:r>
            <a:r>
              <a:rPr lang="ru-RU" sz="3600" b="1" u="sng" dirty="0" smtClean="0">
                <a:solidFill>
                  <a:schemeClr val="bg1"/>
                </a:solidFill>
              </a:rPr>
              <a:t>к</a:t>
            </a:r>
            <a:r>
              <a:rPr lang="ru-RU" sz="3600" b="1" dirty="0" smtClean="0">
                <a:solidFill>
                  <a:schemeClr val="bg1"/>
                </a:solidFill>
              </a:rPr>
              <a:t> маме.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     А мама сказала, что В..</a:t>
            </a:r>
            <a:r>
              <a:rPr lang="ru-RU" sz="3600" b="1" dirty="0" err="1" smtClean="0">
                <a:solidFill>
                  <a:schemeClr val="bg1"/>
                </a:solidFill>
              </a:rPr>
              <a:t>лодя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сам в</a:t>
            </a:r>
            <a:r>
              <a:rPr lang="ru-RU" sz="3600" b="1" dirty="0" smtClean="0">
                <a:solidFill>
                  <a:srgbClr val="FFFF00"/>
                </a:solidFill>
              </a:rPr>
              <a:t>и</a:t>
            </a:r>
            <a:r>
              <a:rPr lang="ru-RU" sz="3600" b="1" dirty="0" smtClean="0">
                <a:solidFill>
                  <a:schemeClr val="bg1"/>
                </a:solidFill>
              </a:rPr>
              <a:t>н..ват.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      Н</a:t>
            </a:r>
            <a:r>
              <a:rPr lang="ru-RU" sz="3600" b="1" dirty="0" smtClean="0">
                <a:solidFill>
                  <a:srgbClr val="FFFF00"/>
                </a:solidFill>
              </a:rPr>
              <a:t>е</a:t>
            </a:r>
            <a:r>
              <a:rPr lang="ru-RU" sz="3600" b="1" dirty="0" smtClean="0">
                <a:solidFill>
                  <a:schemeClr val="bg1"/>
                </a:solidFill>
              </a:rPr>
              <a:t>льзя </a:t>
            </a:r>
            <a:r>
              <a:rPr lang="ru-RU" sz="3600" b="1" dirty="0" smtClean="0">
                <a:solidFill>
                  <a:srgbClr val="FFFF00"/>
                </a:solidFill>
              </a:rPr>
              <a:t>о</a:t>
            </a:r>
            <a:r>
              <a:rPr lang="ru-RU" sz="3600" b="1" dirty="0" smtClean="0">
                <a:solidFill>
                  <a:schemeClr val="bg1"/>
                </a:solidFill>
              </a:rPr>
              <a:t>б…жать </a:t>
            </a:r>
            <a:r>
              <a:rPr lang="ru-RU" sz="3600" b="1" dirty="0" err="1" smtClean="0">
                <a:solidFill>
                  <a:schemeClr val="bg1"/>
                </a:solidFill>
              </a:rPr>
              <a:t>ж...вотных</a:t>
            </a:r>
            <a:r>
              <a:rPr lang="ru-RU" sz="3600" b="1" dirty="0" smtClean="0">
                <a:solidFill>
                  <a:schemeClr val="bg1"/>
                </a:solidFill>
              </a:rPr>
              <a:t>!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28" y="642918"/>
            <a:ext cx="4331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628" y="642918"/>
            <a:ext cx="4331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43636" y="642918"/>
            <a:ext cx="4331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29256" y="1214422"/>
            <a:ext cx="4331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2976" y="2285992"/>
            <a:ext cx="4331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86578" y="2285992"/>
            <a:ext cx="4331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00232" y="3357562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5008" y="3929066"/>
            <a:ext cx="4331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28860" y="4500570"/>
            <a:ext cx="4331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00430" y="5000636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и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14942" y="5000636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и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1568" t="3125" r="1988"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214414" y="642918"/>
            <a:ext cx="5911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Ответь </a:t>
            </a:r>
            <a:r>
              <a:rPr lang="ru-RU" sz="5400" b="0" cap="none" spc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на вопросы:</a:t>
            </a:r>
            <a:endParaRPr lang="ru-RU" sz="5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1428736"/>
            <a:ext cx="6143668" cy="452431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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Что случилось с Володей во </a:t>
            </a:r>
            <a:r>
              <a:rPr lang="ru-RU" sz="32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дво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-</a:t>
            </a:r>
          </a:p>
          <a:p>
            <a:pPr algn="just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   ре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</a:rPr>
              <a:t>?</a:t>
            </a:r>
          </a:p>
          <a:p>
            <a:pPr algn="just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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Почему Жучка укусила </a:t>
            </a:r>
            <a:r>
              <a:rPr lang="ru-RU" sz="32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мальчи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-</a:t>
            </a:r>
          </a:p>
          <a:p>
            <a:pPr algn="just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  </a:t>
            </a:r>
            <a:r>
              <a:rPr lang="ru-RU" sz="32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ка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?</a:t>
            </a:r>
            <a:endParaRPr lang="ru-RU" sz="32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6600CC"/>
              </a:solidFill>
              <a:effectLst/>
            </a:endParaRPr>
          </a:p>
          <a:p>
            <a:pPr algn="just"/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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Почему мама сказала, что </a:t>
            </a:r>
            <a:r>
              <a:rPr lang="ru-RU" sz="32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Воло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-</a:t>
            </a:r>
          </a:p>
          <a:p>
            <a:pPr algn="just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  </a:t>
            </a:r>
            <a:r>
              <a:rPr lang="ru-RU" sz="32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дя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 сам 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</a:rPr>
              <a:t>виноват? </a:t>
            </a:r>
          </a:p>
          <a:p>
            <a:pPr algn="just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</a:rPr>
              <a:t> 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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</a:rPr>
              <a:t>Как 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00CC"/>
                </a:solidFill>
              </a:rPr>
              <a:t>надо относиться к живот-</a:t>
            </a:r>
          </a:p>
          <a:p>
            <a:pPr algn="just"/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00CC"/>
                </a:solidFill>
              </a:rPr>
              <a:t>    </a:t>
            </a:r>
            <a:r>
              <a:rPr lang="ru-RU" sz="32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00CC"/>
                </a:solidFill>
              </a:rPr>
              <a:t>ным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</a:rPr>
              <a:t>?   </a:t>
            </a:r>
          </a:p>
          <a:p>
            <a:pPr algn="just"/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6600CC"/>
              </a:solidFill>
              <a:effectLst/>
            </a:endParaRPr>
          </a:p>
        </p:txBody>
      </p:sp>
      <p:pic>
        <p:nvPicPr>
          <p:cNvPr id="7" name="Picture 6" descr="http://briticat.ru/smail/dogs/dog1-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4929198"/>
            <a:ext cx="1000132" cy="1008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1568" t="3125" r="1988"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285852" y="714356"/>
            <a:ext cx="587853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i="1" cap="none" spc="50" dirty="0" smtClean="0">
                <a:ln w="38100">
                  <a:noFill/>
                </a:ln>
                <a:solidFill>
                  <a:schemeClr val="bg1"/>
                </a:solidFill>
              </a:rPr>
              <a:t>Запомни написание!</a:t>
            </a:r>
            <a:endParaRPr lang="ru-RU" sz="4800" b="1" i="1" cap="none" spc="50" dirty="0">
              <a:ln w="38100"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1285860"/>
            <a:ext cx="4122475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3810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</a:t>
            </a:r>
            <a:r>
              <a:rPr lang="ru-RU" sz="8000" b="1" dirty="0" smtClean="0">
                <a:ln w="3810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о</a:t>
            </a:r>
            <a:r>
              <a:rPr lang="ru-RU" sz="8000" b="1" dirty="0" smtClean="0">
                <a:ln w="3810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б</a:t>
            </a:r>
            <a:r>
              <a:rPr lang="ru-RU" sz="8000" b="1" dirty="0" smtClean="0">
                <a:ln w="3810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е</a:t>
            </a:r>
            <a:r>
              <a:rPr lang="ru-RU" sz="8000" b="1" dirty="0" smtClean="0">
                <a:ln w="3810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жал</a:t>
            </a:r>
          </a:p>
          <a:p>
            <a:pPr algn="ctr"/>
            <a:r>
              <a:rPr lang="ru-RU" sz="8000" b="1" dirty="0" smtClean="0">
                <a:ln w="3810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</a:t>
            </a:r>
            <a:r>
              <a:rPr lang="ru-RU" sz="8000" b="1" cap="none" spc="0" dirty="0" smtClean="0">
                <a:ln w="3810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и</a:t>
            </a:r>
            <a:r>
              <a:rPr lang="ru-RU" sz="8000" b="1" cap="none" spc="0" dirty="0" smtClean="0">
                <a:ln w="3810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</a:t>
            </a:r>
            <a:r>
              <a:rPr lang="ru-RU" sz="8000" b="1" cap="none" spc="0" dirty="0" smtClean="0">
                <a:ln w="3810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о</a:t>
            </a:r>
            <a:r>
              <a:rPr lang="ru-RU" sz="8000" b="1" cap="none" spc="0" dirty="0" smtClean="0">
                <a:ln w="3810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ват </a:t>
            </a:r>
          </a:p>
          <a:p>
            <a:pPr algn="ctr"/>
            <a:r>
              <a:rPr lang="ru-RU" sz="8000" b="1" dirty="0" smtClean="0">
                <a:ln w="3810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о</a:t>
            </a:r>
            <a:r>
              <a:rPr lang="ru-RU" sz="8000" b="1" dirty="0" smtClean="0">
                <a:ln w="3810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б</a:t>
            </a:r>
            <a:r>
              <a:rPr lang="ru-RU" sz="8000" b="1" dirty="0" smtClean="0">
                <a:ln w="3810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и</a:t>
            </a:r>
            <a:r>
              <a:rPr lang="ru-RU" sz="8000" b="1" dirty="0" smtClean="0">
                <a:ln w="3810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жать</a:t>
            </a:r>
          </a:p>
          <a:p>
            <a:pPr algn="ctr"/>
            <a:r>
              <a:rPr lang="ru-RU" sz="8000" b="1" dirty="0" smtClean="0">
                <a:ln w="3810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</a:t>
            </a:r>
            <a:r>
              <a:rPr lang="ru-RU" sz="8000" b="1" cap="none" spc="0" dirty="0" smtClean="0">
                <a:ln w="3810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о</a:t>
            </a:r>
            <a:r>
              <a:rPr lang="ru-RU" sz="8000" b="1" cap="none" spc="0" dirty="0" smtClean="0">
                <a:ln w="3810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бака   </a:t>
            </a:r>
            <a:endParaRPr lang="ru-RU" sz="8000" b="1" cap="none" spc="0" dirty="0">
              <a:ln w="38100" cmpd="sng">
                <a:solidFill>
                  <a:schemeClr val="bg1"/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1568" t="3125" r="1988"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285852" y="3286124"/>
            <a:ext cx="568322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CC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 большой буквы!</a:t>
            </a:r>
          </a:p>
          <a:p>
            <a:pPr algn="ctr"/>
            <a:r>
              <a:rPr lang="ru-RU" sz="5400" b="1" u="sng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CC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олодя</a:t>
            </a:r>
          </a:p>
          <a:p>
            <a:pPr algn="ctr"/>
            <a:r>
              <a:rPr lang="ru-RU" sz="5400" b="1" u="sng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Ж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CC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учка  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CC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3" y="642918"/>
            <a:ext cx="628654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1DFF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Как нужно писать                        </a:t>
            </a:r>
          </a:p>
          <a:p>
            <a:pPr algn="ctr"/>
            <a:r>
              <a:rPr lang="ru-RU" sz="54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1DFF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</a:t>
            </a:r>
            <a:r>
              <a:rPr lang="ru-RU" sz="5400" b="1" i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1DFF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мя мальчика?                               </a:t>
            </a:r>
          </a:p>
          <a:p>
            <a:pPr algn="ctr"/>
            <a:r>
              <a:rPr lang="ru-RU" sz="5400" b="1" i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1DFF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А кличку собаки?                            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1DFF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435</Words>
  <PresentationFormat>Экран (4:3)</PresentationFormat>
  <Paragraphs>100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47</cp:revision>
  <dcterms:modified xsi:type="dcterms:W3CDTF">2011-08-25T11:40:41Z</dcterms:modified>
</cp:coreProperties>
</file>