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75" r:id="rId9"/>
    <p:sldId id="278" r:id="rId10"/>
    <p:sldId id="277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5B37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00232" y="1357298"/>
            <a:ext cx="52624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810AA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643182"/>
            <a:ext cx="65864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же приятель?</a:t>
            </a:r>
            <a:endParaRPr lang="ru-RU" sz="6600" b="1" cap="none" spc="0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428736"/>
            <a:ext cx="62558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Что протянул к ней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малыш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14346" y="428604"/>
            <a:ext cx="91440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1.На кого наткнулся</a:t>
            </a:r>
            <a:r>
              <a:rPr lang="ru-RU" sz="2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медвежонок</a:t>
            </a:r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на полянке?</a:t>
            </a:r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928802"/>
            <a:ext cx="50336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Что сделала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лягушка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500306"/>
            <a:ext cx="53238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 Как понял это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мишка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857232"/>
            <a:ext cx="27350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лягушку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1357298"/>
            <a:ext cx="1250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лапу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1857364"/>
            <a:ext cx="2969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отпрыгнула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3357562"/>
            <a:ext cx="22122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лужи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3429000"/>
            <a:ext cx="566315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Куда они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так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добрались?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143380"/>
            <a:ext cx="56824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 Куда прыгнула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лягушка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4071942"/>
            <a:ext cx="164237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воду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3000372"/>
            <a:ext cx="67775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принял за игру и прыгнул вслед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786322"/>
            <a:ext cx="61992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7. Как поступил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медвежонок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75600" y="5143512"/>
            <a:ext cx="72684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асунул лапу, отдёрнул, потряс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715016"/>
            <a:ext cx="855420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8. Какой вопрос задал себе медвежонок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79847" y="6150114"/>
            <a:ext cx="41641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Где же приятель?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  <p:bldP spid="22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4348" y="1857364"/>
            <a:ext cx="56260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(стр.19)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429124" y="4714884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</p:txBody>
      </p:sp>
      <p:pic>
        <p:nvPicPr>
          <p:cNvPr id="5" name="Picture 32" descr="G:\КАРТИНКИ ДЛЯ ПРЕЗЕНТАЦИЙ\butterfly1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571480"/>
            <a:ext cx="12731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8072437" y="4214818"/>
            <a:ext cx="1071563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43380"/>
            <a:ext cx="890587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143116"/>
            <a:ext cx="750099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Летом ходит без дороги</a:t>
            </a:r>
          </a:p>
          <a:p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Возле сосен и берёз,</a:t>
            </a:r>
          </a:p>
          <a:p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зимой он спит в берлоге,</a:t>
            </a:r>
          </a:p>
          <a:p>
            <a:r>
              <a:rPr lang="ru-RU" sz="4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 мороза прячет нос.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72008"/>
            <a:ext cx="452252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медведь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1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428736"/>
            <a:ext cx="3798686" cy="370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2071678"/>
            <a:ext cx="66437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Скачет завирушка,</a:t>
            </a:r>
          </a:p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 рот, а ловушка,</a:t>
            </a:r>
          </a:p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Попадут в ловушку</a:t>
            </a:r>
          </a:p>
          <a:p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комар, и мушка.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572008"/>
            <a:ext cx="423718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лягушка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9" name="Рисунок 3" descr="3d2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571612"/>
            <a:ext cx="328615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571612"/>
            <a:ext cx="904734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b="1" dirty="0" smtClean="0"/>
              <a:t>     Медвежонок бродил по полянке и на-</a:t>
            </a:r>
          </a:p>
          <a:p>
            <a:pPr algn="just"/>
            <a:r>
              <a:rPr lang="ru-RU" sz="3600" b="1" dirty="0" smtClean="0"/>
              <a:t>ткнулся на лягушку. Малыш протянул к ней </a:t>
            </a:r>
          </a:p>
          <a:p>
            <a:pPr algn="just"/>
            <a:r>
              <a:rPr lang="ru-RU" sz="3600" b="1" dirty="0" smtClean="0"/>
              <a:t>лапу. Лягушка отпрыгнула в сторону. Миш-</a:t>
            </a:r>
          </a:p>
          <a:p>
            <a:pPr algn="just"/>
            <a:r>
              <a:rPr lang="ru-RU" sz="3600" b="1" dirty="0" err="1" smtClean="0"/>
              <a:t>ка</a:t>
            </a:r>
            <a:r>
              <a:rPr lang="ru-RU" sz="3600" b="1" dirty="0" smtClean="0"/>
              <a:t> принял это за игру и прыгнул вслед. Так</a:t>
            </a:r>
          </a:p>
          <a:p>
            <a:pPr algn="just"/>
            <a:r>
              <a:rPr lang="ru-RU" sz="3600" b="1" dirty="0" smtClean="0"/>
              <a:t> они добрались до лужи.</a:t>
            </a:r>
          </a:p>
          <a:p>
            <a:pPr algn="just"/>
            <a:r>
              <a:rPr lang="ru-RU" sz="3600" b="1" dirty="0" smtClean="0"/>
              <a:t>     Лягушка прыгнула в воду. Медвежонок</a:t>
            </a:r>
          </a:p>
          <a:p>
            <a:pPr algn="just"/>
            <a:r>
              <a:rPr lang="ru-RU" sz="3600" b="1" dirty="0" smtClean="0"/>
              <a:t>засунул  туда  лапу,  отдёрнул,  потряс  ею.</a:t>
            </a:r>
          </a:p>
          <a:p>
            <a:pPr algn="just"/>
            <a:r>
              <a:rPr lang="ru-RU" sz="3600" b="1" dirty="0" smtClean="0"/>
              <a:t>Куда же подевался приятель?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642918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214422"/>
            <a:ext cx="939885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600" b="1" dirty="0" smtClean="0"/>
              <a:t>     М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дв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жонок</a:t>
            </a:r>
            <a:r>
              <a:rPr lang="ru-RU" sz="3600" b="1" dirty="0" smtClean="0"/>
              <a:t>   </a:t>
            </a:r>
            <a:r>
              <a:rPr lang="ru-RU" sz="3600" b="1" dirty="0" err="1" smtClean="0"/>
              <a:t>бр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дил</a:t>
            </a:r>
            <a:r>
              <a:rPr lang="ru-RU" sz="3600" b="1" dirty="0" smtClean="0"/>
              <a:t> </a:t>
            </a:r>
            <a:r>
              <a:rPr lang="ru-RU" sz="3600" b="1" u="sng" dirty="0" smtClean="0"/>
              <a:t>по п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лянке</a:t>
            </a:r>
            <a:r>
              <a:rPr lang="ru-RU" sz="3600" b="1" dirty="0" smtClean="0"/>
              <a:t> и н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3600" b="1" dirty="0" smtClean="0"/>
              <a:t>-</a:t>
            </a:r>
          </a:p>
          <a:p>
            <a:pPr algn="just"/>
            <a:r>
              <a:rPr lang="ru-RU" sz="3600" b="1" dirty="0" smtClean="0"/>
              <a:t>ткнулся </a:t>
            </a:r>
            <a:r>
              <a:rPr lang="ru-RU" sz="3600" b="1" u="sng" dirty="0" smtClean="0"/>
              <a:t>на л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гушку</a:t>
            </a:r>
            <a:r>
              <a:rPr lang="ru-RU" sz="3600" b="1" dirty="0" smtClean="0"/>
              <a:t>.  М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лыш</a:t>
            </a:r>
            <a:r>
              <a:rPr lang="ru-RU" sz="3600" b="1" dirty="0" smtClean="0"/>
              <a:t>   </a:t>
            </a:r>
            <a:r>
              <a:rPr lang="ru-RU" sz="3600" b="1" dirty="0" err="1" smtClean="0"/>
              <a:t>пр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err="1" smtClean="0"/>
              <a:t>т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нул</a:t>
            </a:r>
            <a:r>
              <a:rPr lang="ru-RU" sz="3600" b="1" dirty="0" smtClean="0"/>
              <a:t> </a:t>
            </a:r>
            <a:r>
              <a:rPr lang="ru-RU" sz="3600" b="1" u="sng" dirty="0" smtClean="0"/>
              <a:t>к н</a:t>
            </a:r>
            <a:r>
              <a:rPr lang="ru-RU" sz="3600" b="1" dirty="0" smtClean="0"/>
              <a:t>ей </a:t>
            </a:r>
          </a:p>
          <a:p>
            <a:pPr algn="just"/>
            <a:r>
              <a:rPr lang="ru-RU" sz="3600" b="1" dirty="0" smtClean="0"/>
              <a:t>лапу. Л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гушка</a:t>
            </a:r>
            <a:r>
              <a:rPr lang="ru-RU" sz="3600" b="1" dirty="0" smtClean="0"/>
              <a:t>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smtClean="0"/>
              <a:t>тпрыгнула  </a:t>
            </a:r>
            <a:r>
              <a:rPr lang="ru-RU" sz="3600" b="1" u="sng" dirty="0" smtClean="0"/>
              <a:t>в  </a:t>
            </a:r>
            <a:r>
              <a:rPr lang="ru-RU" sz="3600" b="1" u="sng" dirty="0" err="1" smtClean="0"/>
              <a:t>с</a:t>
            </a:r>
            <a:r>
              <a:rPr lang="ru-RU" sz="3600" b="1" dirty="0" err="1" smtClean="0"/>
              <a:t>тор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smtClean="0"/>
              <a:t>ну. Миш-</a:t>
            </a:r>
          </a:p>
          <a:p>
            <a:pPr algn="just"/>
            <a:r>
              <a:rPr lang="ru-RU" sz="3600" b="1" dirty="0" err="1" smtClean="0"/>
              <a:t>ка</a:t>
            </a:r>
            <a:r>
              <a:rPr lang="ru-RU" sz="3600" b="1" dirty="0" smtClean="0"/>
              <a:t> принял это </a:t>
            </a:r>
            <a:r>
              <a:rPr lang="ru-RU" sz="3600" b="1" u="sng" dirty="0" smtClean="0"/>
              <a:t>за и</a:t>
            </a:r>
            <a:r>
              <a:rPr lang="ru-RU" sz="3600" b="1" dirty="0" smtClean="0"/>
              <a:t>гру и прыгнул </a:t>
            </a:r>
            <a:r>
              <a:rPr lang="ru-RU" sz="36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</a:rPr>
              <a:t>вслед</a:t>
            </a:r>
            <a:r>
              <a:rPr lang="ru-RU" sz="3600" b="1" dirty="0" smtClean="0"/>
              <a:t>. Так</a:t>
            </a:r>
          </a:p>
          <a:p>
            <a:pPr algn="just"/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 ..</a:t>
            </a:r>
            <a:r>
              <a:rPr lang="ru-RU" sz="3600" b="1" dirty="0" smtClean="0"/>
              <a:t>ни д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smtClean="0"/>
              <a:t>бр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лись</a:t>
            </a:r>
            <a:r>
              <a:rPr lang="ru-RU" sz="3600" b="1" dirty="0" smtClean="0"/>
              <a:t>  </a:t>
            </a:r>
            <a:r>
              <a:rPr lang="ru-RU" sz="3600" b="1" u="sng" dirty="0" smtClean="0"/>
              <a:t>до л</a:t>
            </a:r>
            <a:r>
              <a:rPr lang="ru-RU" sz="3600" b="1" dirty="0" smtClean="0"/>
              <a:t>ужи.</a:t>
            </a:r>
          </a:p>
          <a:p>
            <a:pPr algn="just"/>
            <a:r>
              <a:rPr lang="ru-RU" sz="3600" b="1" dirty="0" smtClean="0"/>
              <a:t>     Л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гушка</a:t>
            </a:r>
            <a:r>
              <a:rPr lang="ru-RU" sz="3600" b="1" dirty="0" smtClean="0"/>
              <a:t> прыгнула </a:t>
            </a:r>
            <a:r>
              <a:rPr lang="ru-RU" sz="3600" b="1" u="sng" dirty="0" smtClean="0"/>
              <a:t>в в</a:t>
            </a:r>
            <a:r>
              <a:rPr lang="ru-RU" sz="3600" b="1" dirty="0" smtClean="0"/>
              <a:t>оду. М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дв</a:t>
            </a:r>
            <a:r>
              <a:rPr lang="ru-RU" sz="3600" b="1" dirty="0" smtClean="0">
                <a:solidFill>
                  <a:srgbClr val="0070C0"/>
                </a:solidFill>
              </a:rPr>
              <a:t>..</a:t>
            </a:r>
            <a:r>
              <a:rPr lang="ru-RU" sz="3600" b="1" dirty="0" err="1" smtClean="0"/>
              <a:t>жонок</a:t>
            </a:r>
            <a:endParaRPr lang="ru-RU" sz="3600" b="1" dirty="0" smtClean="0"/>
          </a:p>
          <a:p>
            <a:pPr algn="just"/>
            <a:r>
              <a:rPr lang="ru-RU" sz="3600" b="1" dirty="0" smtClean="0"/>
              <a:t>з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а</a:t>
            </a:r>
            <a:r>
              <a:rPr lang="ru-RU" sz="3600" b="1" dirty="0" smtClean="0"/>
              <a:t>сунул  туда  лапу,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smtClean="0"/>
              <a:t>тдёрнул,  п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smtClean="0"/>
              <a:t>тряс  ею.</a:t>
            </a:r>
          </a:p>
          <a:p>
            <a:pPr algn="just"/>
            <a:r>
              <a:rPr lang="ru-RU" sz="3600" b="1" dirty="0" smtClean="0"/>
              <a:t>Куда же п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о</a:t>
            </a:r>
            <a:r>
              <a:rPr lang="ru-RU" sz="3600" b="1" dirty="0" smtClean="0"/>
              <a:t>девался пр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и</a:t>
            </a:r>
            <a:r>
              <a:rPr lang="ru-RU" sz="3600" b="1" dirty="0" smtClean="0"/>
              <a:t>ятель?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21442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е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214422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е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121442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о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121442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о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28860" y="1785926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я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1714488"/>
            <a:ext cx="412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а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9454" y="171448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я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2285992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я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8016" y="228599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о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3357562"/>
            <a:ext cx="433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о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3429000"/>
            <a:ext cx="428628" cy="6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а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3929066"/>
            <a:ext cx="4138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я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15074" y="392906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е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29454" y="3929066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</a:rPr>
              <a:t>е</a:t>
            </a:r>
            <a:endParaRPr lang="ru-RU" sz="3600" b="1" dirty="0">
              <a:solidFill>
                <a:srgbClr val="CC00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285728"/>
            <a:ext cx="8834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Вставь пропущенные буквы: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3042" y="1214422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EE26D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1" cap="none" spc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EE26D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1" cap="none" spc="0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EE26D6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071678"/>
            <a:ext cx="8858280" cy="39703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С кем встретился медвежонок на полян-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  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ке</a:t>
            </a:r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Почему 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лягушка отпрыгнула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</a:t>
            </a:r>
          </a:p>
          <a:p>
            <a:pPr algn="just"/>
            <a:r>
              <a:rPr lang="ru-RU" sz="36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Как это понял медвежонок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Как закончилась «игра»?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Какое чувство вызывает у вас </a:t>
            </a:r>
            <a:r>
              <a:rPr lang="ru-RU" sz="36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медвежо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-</a:t>
            </a:r>
          </a:p>
          <a:p>
            <a:pPr algn="just"/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 </a:t>
            </a:r>
            <a:r>
              <a:rPr lang="ru-RU" sz="36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нок?</a:t>
            </a:r>
            <a:endParaRPr lang="ru-RU" sz="3600" b="1" dirty="0" smtClean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6050" y="214290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500174"/>
            <a:ext cx="4246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Медв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жонок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1571612"/>
            <a:ext cx="271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медв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071678"/>
            <a:ext cx="2928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дил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714620"/>
            <a:ext cx="3263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прот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нул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000504"/>
            <a:ext cx="2917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лыш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4643446"/>
            <a:ext cx="3677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обр…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лись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2143116"/>
            <a:ext cx="23782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2786058"/>
            <a:ext cx="175233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нет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00562" y="4714884"/>
            <a:ext cx="30763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добр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ться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71868" y="4071942"/>
            <a:ext cx="34708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ленький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1B0CE4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00298" y="150017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214422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3240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43042" y="2071678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285984" y="271462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00166" y="4000504"/>
            <a:ext cx="53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28860" y="4643446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71538" y="3357562"/>
            <a:ext cx="2749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тор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…ну-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643306" y="3429000"/>
            <a:ext cx="28789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стор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нку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285984" y="3357562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6" name="Picture 2" descr="D:\Общие документы\КАРТИНКИ\АНИМИРОВАННЫЕ КАРТИНКИ\1 (415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071942"/>
            <a:ext cx="2285984" cy="260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5" grpId="0"/>
      <p:bldP spid="30" grpId="0"/>
      <p:bldP spid="31" grpId="0"/>
      <p:bldP spid="32" grpId="0"/>
      <p:bldP spid="34" grpId="0"/>
      <p:bldP spid="39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1714488"/>
            <a:ext cx="85155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Запомните, как пишутся слова:</a:t>
            </a:r>
            <a:endParaRPr lang="ru-RU" sz="4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2560" y="2857496"/>
            <a:ext cx="877144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отдёрнул, подевался,</a:t>
            </a:r>
          </a:p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уда же, приятель,    </a:t>
            </a:r>
          </a:p>
          <a:p>
            <a:pPr algn="ctr"/>
            <a:r>
              <a:rPr lang="ru-RU" sz="7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вслед.                            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5B37DD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5122866"/>
            <a:ext cx="1357322" cy="135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1785926"/>
            <a:ext cx="91360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Подбери к слову </a:t>
            </a:r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приятель</a:t>
            </a:r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54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</a:t>
            </a:r>
            <a:r>
              <a:rPr lang="ru-RU" sz="5400" b="1" cap="none" spc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инонимы.                                  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57239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Друг,</a:t>
            </a:r>
          </a:p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товарищ.</a:t>
            </a:r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483</Words>
  <PresentationFormat>Экран (4:3)</PresentationFormat>
  <Paragraphs>117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71</cp:revision>
  <dcterms:modified xsi:type="dcterms:W3CDTF">2011-09-20T18:38:41Z</dcterms:modified>
</cp:coreProperties>
</file>