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73" r:id="rId5"/>
    <p:sldId id="260" r:id="rId6"/>
    <p:sldId id="261" r:id="rId7"/>
    <p:sldId id="262" r:id="rId8"/>
    <p:sldId id="270" r:id="rId9"/>
    <p:sldId id="272" r:id="rId10"/>
    <p:sldId id="27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1BA5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3" y="0"/>
            <a:ext cx="9120214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857356" y="1000108"/>
            <a:ext cx="5262403" cy="20005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4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2786058"/>
            <a:ext cx="467544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Товарищи</a:t>
            </a:r>
            <a:endParaRPr lang="ru-RU" sz="8000" b="1" cap="none" spc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0100" y="928670"/>
            <a:ext cx="56260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                 </a:t>
            </a:r>
          </a:p>
          <a:p>
            <a:r>
              <a:rPr lang="ru-RU" b="1" dirty="0" smtClean="0"/>
              <a:t>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81.2Рус </a:t>
            </a:r>
          </a:p>
          <a:p>
            <a:r>
              <a:rPr lang="ru-RU" b="1" dirty="0" smtClean="0"/>
              <a:t>УДК 808.2. (-82)(072.3)</a:t>
            </a:r>
          </a:p>
          <a:p>
            <a:r>
              <a:rPr lang="ru-RU" b="1" dirty="0" smtClean="0"/>
              <a:t>М17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(стр.34) -</a:t>
            </a:r>
          </a:p>
          <a:p>
            <a:r>
              <a:rPr lang="ru-RU" b="1" dirty="0" smtClean="0"/>
              <a:t>(Мастерская учителя).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286248" y="4143380"/>
            <a:ext cx="342369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  <a:p>
            <a:endParaRPr lang="ru-RU" sz="2000" b="1" dirty="0">
              <a:solidFill>
                <a:schemeClr val="accent4"/>
              </a:solidFill>
            </a:endParaRPr>
          </a:p>
          <a:p>
            <a:endParaRPr lang="ru-RU" sz="20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143248"/>
            <a:ext cx="300039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0"/>
            <a:ext cx="3498329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357522" y="1357298"/>
            <a:ext cx="578647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701BA5"/>
                </a:solidFill>
              </a:rPr>
              <a:t>У меня температура.</a:t>
            </a:r>
            <a:b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701BA5"/>
                </a:solidFill>
              </a:rPr>
            </a:br>
            <a: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701BA5"/>
                </a:solidFill>
              </a:rPr>
              <a:t>Мама вызвала врача.</a:t>
            </a:r>
            <a:b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701BA5"/>
                </a:solidFill>
              </a:rPr>
            </a:br>
            <a: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701BA5"/>
                </a:solidFill>
              </a:rPr>
              <a:t>Врач пришёл, принёс микстуру,</a:t>
            </a:r>
            <a:b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701BA5"/>
                </a:solidFill>
              </a:rPr>
            </a:br>
            <a: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701BA5"/>
                </a:solidFill>
              </a:rPr>
              <a:t>И меня лечить </a:t>
            </a:r>
            <a:r>
              <a:rPr lang="ru-RU" sz="2800" b="1" dirty="0" err="1" smtClean="0">
                <a:ln>
                  <a:solidFill>
                    <a:srgbClr val="FFFF00"/>
                  </a:solidFill>
                </a:ln>
                <a:solidFill>
                  <a:srgbClr val="701BA5"/>
                </a:solidFill>
              </a:rPr>
              <a:t>начáл</a:t>
            </a:r>
            <a: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701BA5"/>
                </a:solidFill>
              </a:rPr>
              <a:t>.</a:t>
            </a:r>
            <a:b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701BA5"/>
                </a:solidFill>
              </a:rPr>
            </a:br>
            <a: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701BA5"/>
                </a:solidFill>
              </a:rPr>
              <a:t>Посмотрел мне горло ложкой,</a:t>
            </a:r>
            <a:b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701BA5"/>
                </a:solidFill>
              </a:rPr>
            </a:br>
            <a: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701BA5"/>
                </a:solidFill>
              </a:rPr>
              <a:t>Маму пожурил немножко.</a:t>
            </a:r>
            <a:b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701BA5"/>
                </a:solidFill>
              </a:rPr>
            </a:br>
            <a: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701BA5"/>
                </a:solidFill>
              </a:rPr>
              <a:t>- В детский сад нельзя - ангина.</a:t>
            </a:r>
            <a:b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701BA5"/>
                </a:solidFill>
              </a:rPr>
            </a:br>
            <a: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701BA5"/>
                </a:solidFill>
              </a:rPr>
              <a:t>Прописал мне аспирина,</a:t>
            </a:r>
            <a:b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701BA5"/>
                </a:solidFill>
              </a:rPr>
            </a:br>
            <a: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701BA5"/>
                </a:solidFill>
              </a:rPr>
              <a:t>Чай с лимоном на меду,</a:t>
            </a:r>
            <a:b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701BA5"/>
                </a:solidFill>
              </a:rPr>
            </a:br>
            <a: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701BA5"/>
                </a:solidFill>
              </a:rPr>
              <a:t>И сказал: "Ещё приду.</a:t>
            </a:r>
            <a:endParaRPr lang="ru-RU" sz="2800" b="1" dirty="0">
              <a:ln>
                <a:solidFill>
                  <a:srgbClr val="FFFF00"/>
                </a:solidFill>
              </a:ln>
              <a:solidFill>
                <a:srgbClr val="701BA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43042" y="642918"/>
            <a:ext cx="69834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Подбери синонимы к слову</a:t>
            </a:r>
          </a:p>
          <a:p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</a:rPr>
              <a:t>   «товарищи»</a:t>
            </a:r>
            <a:endParaRPr lang="ru-RU" sz="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29190" y="2214554"/>
            <a:ext cx="3637727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друзья</a:t>
            </a:r>
          </a:p>
          <a:p>
            <a:pPr algn="ctr"/>
            <a:r>
              <a:rPr lang="ru-RU" sz="6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приятели</a:t>
            </a:r>
            <a:endParaRPr lang="ru-RU" sz="6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3">
                  <a:lumMod val="40000"/>
                  <a:lumOff val="6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143116"/>
            <a:ext cx="4143015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Рисунок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98188" y="4286256"/>
            <a:ext cx="3040512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друг</a:t>
            </a:r>
            <a:endParaRPr lang="ru-RU" sz="115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blipFill>
                <a:blip r:embed="rId3"/>
                <a:stretch>
                  <a:fillRect/>
                </a:stretch>
              </a:blip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48" y="2214554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/>
              <a:t>+</a:t>
            </a:r>
            <a:endParaRPr lang="ru-RU" sz="9600" b="1" dirty="0"/>
          </a:p>
        </p:txBody>
      </p:sp>
      <p:pic>
        <p:nvPicPr>
          <p:cNvPr id="7" name="Рисунок 6" descr="Изображение 3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4414" y="2000240"/>
            <a:ext cx="2509855" cy="242889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 descr="Изображение 049.jpg"/>
          <p:cNvPicPr>
            <a:picLocks noChangeAspect="1"/>
          </p:cNvPicPr>
          <p:nvPr/>
        </p:nvPicPr>
        <p:blipFill>
          <a:blip r:embed="rId5" cstate="print"/>
          <a:srcRect l="6813" r="9156"/>
          <a:stretch>
            <a:fillRect/>
          </a:stretch>
        </p:blipFill>
        <p:spPr>
          <a:xfrm>
            <a:off x="5214942" y="1857364"/>
            <a:ext cx="2643206" cy="256032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072066" y="-714404"/>
            <a:ext cx="83058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dirty="0" smtClean="0">
                <a:solidFill>
                  <a:srgbClr val="9933FF"/>
                </a:solidFill>
              </a:rPr>
              <a:t>,</a:t>
            </a:r>
            <a:endParaRPr lang="ru-RU" sz="19900" dirty="0">
              <a:solidFill>
                <a:srgbClr val="9933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4744" y="-785842"/>
            <a:ext cx="83058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dirty="0" smtClean="0">
                <a:solidFill>
                  <a:srgbClr val="9933FF"/>
                </a:solidFill>
              </a:rPr>
              <a:t>,</a:t>
            </a:r>
            <a:endParaRPr lang="ru-RU" sz="19900" dirty="0">
              <a:solidFill>
                <a:srgbClr val="9933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28992" y="-785842"/>
            <a:ext cx="83058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dirty="0" smtClean="0">
                <a:solidFill>
                  <a:srgbClr val="9933FF"/>
                </a:solidFill>
              </a:rPr>
              <a:t>,</a:t>
            </a:r>
            <a:endParaRPr lang="ru-RU" sz="19900" dirty="0">
              <a:solidFill>
                <a:srgbClr val="99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5786" y="857232"/>
            <a:ext cx="7944098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                     Товарищи</a:t>
            </a:r>
          </a:p>
          <a:p>
            <a:r>
              <a:rPr lang="ru-RU" sz="3600" b="1" dirty="0" smtClean="0"/>
              <a:t>       У Алёши </a:t>
            </a:r>
            <a:r>
              <a:rPr lang="ru-RU" sz="3600" b="1" dirty="0" err="1" smtClean="0"/>
              <a:t>Чупина</a:t>
            </a:r>
            <a:r>
              <a:rPr lang="ru-RU" sz="3600" b="1" dirty="0" smtClean="0"/>
              <a:t> ангина. Он давно</a:t>
            </a:r>
          </a:p>
          <a:p>
            <a:r>
              <a:rPr lang="ru-RU" sz="3600" b="1" dirty="0" smtClean="0"/>
              <a:t>  не ходит в школу. К мальчику при-</a:t>
            </a:r>
          </a:p>
          <a:p>
            <a:r>
              <a:rPr lang="ru-RU" sz="3600" b="1" dirty="0" smtClean="0"/>
              <a:t> шли  Гриша и Алёна. Они рассказали</a:t>
            </a:r>
          </a:p>
          <a:p>
            <a:r>
              <a:rPr lang="ru-RU" sz="3600" b="1" dirty="0" smtClean="0"/>
              <a:t> товарищу  новости школьной  жизни.</a:t>
            </a:r>
          </a:p>
          <a:p>
            <a:r>
              <a:rPr lang="ru-RU" sz="3600" b="1" dirty="0" smtClean="0"/>
              <a:t> Гриша научил друга решать новую</a:t>
            </a:r>
          </a:p>
          <a:p>
            <a:r>
              <a:rPr lang="ru-RU" sz="3600" b="1" dirty="0" smtClean="0"/>
              <a:t>  задачу.  Алёша был рад приходу </a:t>
            </a:r>
          </a:p>
          <a:p>
            <a:r>
              <a:rPr lang="ru-RU" sz="3600" b="1" dirty="0" smtClean="0"/>
              <a:t> ребят.</a:t>
            </a:r>
          </a:p>
          <a:p>
            <a:r>
              <a:rPr lang="ru-RU" sz="3600" b="1" dirty="0" smtClean="0"/>
              <a:t>       Хорошие у мальчика товарищи!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00232" y="642918"/>
            <a:ext cx="527497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10160">
                  <a:solidFill>
                    <a:srgbClr val="00B05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Ответь на вопросы:</a:t>
            </a:r>
            <a:endParaRPr lang="ru-RU" sz="4800" b="0" cap="none" spc="0" dirty="0">
              <a:ln w="10160">
                <a:solidFill>
                  <a:srgbClr val="00B050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1428736"/>
            <a:ext cx="7143800" cy="55092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Почему Алёша не ходит в школу</a:t>
            </a:r>
            <a:r>
              <a:rPr lang="ru-RU" sz="32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?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Объясни, что за болезнь ангина?</a:t>
            </a:r>
            <a:endParaRPr lang="ru-RU" sz="3200" b="1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/>
            </a:endParaRPr>
          </a:p>
          <a:p>
            <a:pPr algn="just"/>
            <a:r>
              <a:rPr lang="ru-RU" sz="32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Кто навестил Алёшу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?</a:t>
            </a:r>
          </a:p>
          <a:p>
            <a:pPr algn="just"/>
            <a:r>
              <a:rPr lang="ru-RU" sz="32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Чем занимались ребята</a:t>
            </a:r>
            <a:r>
              <a:rPr lang="ru-RU" sz="32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?      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Каким было настроение у Алёши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?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</a:t>
            </a:r>
          </a:p>
          <a:p>
            <a:pPr algn="just">
              <a:buFont typeface="Wingdings 2"/>
              <a:buChar char="­"/>
            </a:pP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Дайте оценку поступку ребят.</a:t>
            </a:r>
          </a:p>
          <a:p>
            <a:pPr algn="just">
              <a:buFont typeface="Wingdings 2"/>
              <a:buChar char="­"/>
            </a:pP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 Произнесите с нужной интонацией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  предложение: </a:t>
            </a:r>
            <a:r>
              <a:rPr lang="ru-RU" sz="3200" b="1" i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sym typeface="Wingdings 2"/>
              </a:rPr>
              <a:t>Хорошие у мальчика</a:t>
            </a:r>
          </a:p>
          <a:p>
            <a:pPr algn="just"/>
            <a:r>
              <a:rPr lang="ru-RU" sz="3200" b="1" i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/>
                <a:sym typeface="Wingdings 2"/>
              </a:rPr>
              <a:t>   товарищи!</a:t>
            </a:r>
            <a:endParaRPr lang="ru-RU" sz="3200" b="1" i="1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chemeClr val="accent3">
                  <a:lumMod val="75000"/>
                </a:schemeClr>
              </a:solidFill>
              <a:effectLst/>
            </a:endParaRPr>
          </a:p>
          <a:p>
            <a:pPr algn="just"/>
            <a:endParaRPr lang="ru-RU" sz="3200" b="1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/>
            </a:endParaRPr>
          </a:p>
          <a:p>
            <a:pPr algn="just"/>
            <a:endParaRPr lang="ru-RU" sz="3200" b="1" cap="none" spc="0" dirty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7224" y="785794"/>
            <a:ext cx="764386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Назови слова, которые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н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ужно писать с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большой буквы.   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15140" y="350043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3500438"/>
            <a:ext cx="477906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Алёша </a:t>
            </a:r>
            <a:r>
              <a:rPr lang="ru-RU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Чупин</a:t>
            </a: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, </a:t>
            </a:r>
          </a:p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Гриша, Алёнка.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14414" y="1000108"/>
            <a:ext cx="6918882" cy="43396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Напиши правильно: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</a:t>
            </a:r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ассказали,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товарищи,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новости,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</a:t>
            </a:r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ешать.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Рисунок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142908" y="1000108"/>
            <a:ext cx="631666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2. Кто пришёл к мальчику? 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642918"/>
            <a:ext cx="728667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Font typeface="Wingdings 2" pitchFamily="18" charset="2"/>
              <a:buChar char=" "/>
            </a:pP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1. Какая болезнь у</a:t>
            </a:r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 </a:t>
            </a: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Алёши </a:t>
            </a:r>
            <a:r>
              <a:rPr lang="ru-RU" sz="32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Чупина</a:t>
            </a:r>
            <a:r>
              <a:rPr lang="ru-RU" sz="32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                           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2143116"/>
            <a:ext cx="680936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3.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Что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они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рассказали товарищу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3143248"/>
            <a:ext cx="600305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4. Чему научил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Гриша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друга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43768" y="571480"/>
            <a:ext cx="175721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ангина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29190" y="1643050"/>
            <a:ext cx="380835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Гриша и Алёнка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00298" y="2643182"/>
            <a:ext cx="617996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новости школьной 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жизни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57752" y="4643446"/>
            <a:ext cx="362612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приходу ребят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42976" y="214290"/>
            <a:ext cx="695735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</a:t>
            </a:r>
            <a:r>
              <a:rPr lang="ru-RU" sz="3600" b="1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вопросам</a:t>
            </a:r>
            <a:r>
              <a:rPr lang="ru-RU" sz="3600" b="1" cap="none" spc="0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3600" b="1" cap="none" spc="0" dirty="0">
              <a:ln w="1905"/>
              <a:solidFill>
                <a:srgbClr val="1B0CE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034" y="4214818"/>
            <a:ext cx="520809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5. Чему был рад 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Алёша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7158" y="5286388"/>
            <a:ext cx="665958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6. Какие у мальчика товарищи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143636" y="5715016"/>
            <a:ext cx="221810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хорошие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714744" y="3714752"/>
            <a:ext cx="474847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решать новую задачу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/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  <p:bldP spid="18" grpId="0"/>
      <p:bldP spid="2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294</Words>
  <PresentationFormat>Экран (4:3)</PresentationFormat>
  <Paragraphs>71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45</cp:revision>
  <dcterms:modified xsi:type="dcterms:W3CDTF">2011-06-19T08:53:13Z</dcterms:modified>
</cp:coreProperties>
</file>