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7" r:id="rId4"/>
    <p:sldId id="268" r:id="rId5"/>
    <p:sldId id="259" r:id="rId6"/>
    <p:sldId id="270" r:id="rId7"/>
    <p:sldId id="269" r:id="rId8"/>
    <p:sldId id="271" r:id="rId9"/>
    <p:sldId id="272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600CC"/>
    <a:srgbClr val="00FF00"/>
    <a:srgbClr val="FF0000"/>
    <a:srgbClr val="00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2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Admin\Мои документы\Мои рисунки\фон 1\Рисунок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43108" y="1571612"/>
            <a:ext cx="460081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28575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Изложение.</a:t>
            </a:r>
            <a:endParaRPr lang="ru-RU" sz="6600" b="1" cap="none" spc="0" dirty="0">
              <a:ln w="28575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71604" y="3214686"/>
            <a:ext cx="551881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38100">
                  <a:solidFill>
                    <a:srgbClr val="0000FF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Редкие цветы</a:t>
            </a:r>
            <a:r>
              <a:rPr lang="ru-RU" sz="6600" b="1" cap="none" spc="0" dirty="0" smtClean="0">
                <a:ln w="38100">
                  <a:solidFill>
                    <a:srgbClr val="0000FF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6600" b="1" cap="none" spc="0" dirty="0">
              <a:ln w="38100">
                <a:solidFill>
                  <a:srgbClr val="0000FF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Мои документы\Мои рисунки\фон 1\Рисунок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43042" y="1071546"/>
            <a:ext cx="5755358" cy="25853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                                           Материалы:</a:t>
            </a:r>
          </a:p>
          <a:p>
            <a:r>
              <a:rPr lang="ru-RU" b="1" dirty="0" smtClean="0"/>
              <a:t>загадки-</a:t>
            </a:r>
            <a:r>
              <a:rPr lang="en-US" b="1" dirty="0" smtClean="0"/>
              <a:t>http://detkam.e-papa.ru/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фото и рамки Интернет сайты</a:t>
            </a:r>
          </a:p>
          <a:p>
            <a:r>
              <a:rPr lang="ru-RU" b="1" dirty="0" smtClean="0"/>
              <a:t>ББК 74.26 </a:t>
            </a:r>
          </a:p>
          <a:p>
            <a:r>
              <a:rPr lang="ru-RU" b="1" dirty="0" smtClean="0"/>
              <a:t>УДК 373.167. 1. 808. 2</a:t>
            </a:r>
          </a:p>
          <a:p>
            <a:r>
              <a:rPr lang="ru-RU" b="1" dirty="0" smtClean="0"/>
              <a:t>С. А. Есенина</a:t>
            </a:r>
          </a:p>
          <a:p>
            <a:r>
              <a:rPr lang="ru-RU" b="1" dirty="0" smtClean="0"/>
              <a:t>Как научить вашего ребенка писать изложения. 2 класс</a:t>
            </a:r>
          </a:p>
          <a:p>
            <a:r>
              <a:rPr lang="ru-RU" b="1" dirty="0" smtClean="0"/>
              <a:t>(Пособие для начальных классов.)</a:t>
            </a:r>
          </a:p>
          <a:p>
            <a:r>
              <a:rPr lang="ru-RU" b="1" dirty="0" smtClean="0"/>
              <a:t>М.: «Грамотей»:2005г. 96с.</a:t>
            </a:r>
            <a:endParaRPr lang="ru-RU" b="1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428992" y="3857628"/>
            <a:ext cx="342369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/>
              <a:t>Презентацию подготовила</a:t>
            </a:r>
          </a:p>
          <a:p>
            <a:r>
              <a:rPr lang="ru-RU" sz="2000" b="1" dirty="0" smtClean="0"/>
              <a:t> учитель начальных классов</a:t>
            </a:r>
          </a:p>
          <a:p>
            <a:r>
              <a:rPr lang="ru-RU" sz="2000" b="1" dirty="0" smtClean="0"/>
              <a:t>СГОД </a:t>
            </a:r>
            <a:r>
              <a:rPr lang="ru-RU" sz="2000" b="1" dirty="0"/>
              <a:t>№ 8 города Талгара</a:t>
            </a:r>
          </a:p>
          <a:p>
            <a:r>
              <a:rPr lang="ru-RU" sz="2000" b="1" dirty="0" err="1"/>
              <a:t>Алматинской</a:t>
            </a:r>
            <a:r>
              <a:rPr lang="ru-RU" sz="2000" b="1" dirty="0"/>
              <a:t> </a:t>
            </a:r>
            <a:r>
              <a:rPr lang="ru-RU" sz="2000" b="1" dirty="0" smtClean="0"/>
              <a:t>области</a:t>
            </a:r>
          </a:p>
          <a:p>
            <a:r>
              <a:rPr lang="ru-RU" sz="2000" b="1" dirty="0" smtClean="0"/>
              <a:t>Семёнова Елена Васильевна </a:t>
            </a:r>
          </a:p>
          <a:p>
            <a:endParaRPr lang="ru-RU" sz="2000" b="1" dirty="0">
              <a:solidFill>
                <a:schemeClr val="accent4"/>
              </a:solidFill>
            </a:endParaRPr>
          </a:p>
          <a:p>
            <a:endParaRPr lang="ru-RU" sz="2000" b="1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Мои документы\Мои рисунки\фон 1\Рисунок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857356" y="857232"/>
            <a:ext cx="5248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Отгадай загадку.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1714488"/>
            <a:ext cx="764386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Колосится в поле рожь.</a:t>
            </a:r>
          </a:p>
          <a:p>
            <a:r>
              <a:rPr lang="ru-RU" sz="40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Там, во ржи, цветок найдёшь.</a:t>
            </a:r>
          </a:p>
          <a:p>
            <a:r>
              <a:rPr lang="ru-RU" sz="40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Ярко синий и пушистый,</a:t>
            </a:r>
          </a:p>
          <a:p>
            <a:r>
              <a:rPr lang="ru-RU" sz="40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Только жаль, что не душистый.</a:t>
            </a:r>
            <a:endParaRPr lang="ru-RU" sz="4000" b="1" dirty="0">
              <a:ln w="19050">
                <a:solidFill>
                  <a:srgbClr val="0000FF"/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28860" y="4929198"/>
            <a:ext cx="340509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38100">
                  <a:solidFill>
                    <a:srgbClr val="6600CC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василёк</a:t>
            </a:r>
            <a:endParaRPr lang="ru-RU" sz="7200" b="1" cap="none" spc="0" dirty="0">
              <a:ln w="38100">
                <a:solidFill>
                  <a:srgbClr val="6600CC"/>
                </a:solidFill>
                <a:prstDash val="solid"/>
                <a:miter lim="800000"/>
              </a:ln>
              <a:solidFill>
                <a:srgbClr val="0000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 l="11719" r="13281" b="7812"/>
          <a:stretch>
            <a:fillRect/>
          </a:stretch>
        </p:blipFill>
        <p:spPr bwMode="auto">
          <a:xfrm>
            <a:off x="2071670" y="857232"/>
            <a:ext cx="4572032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Мои документы\Мои рисунки\фон 1\Рисунок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71538" y="1571612"/>
            <a:ext cx="678661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n w="28575">
                  <a:solidFill>
                    <a:srgbClr val="00B0F0"/>
                  </a:solidFill>
                  <a:prstDash val="solid"/>
                </a:ln>
                <a:solidFill>
                  <a:srgbClr val="6600CC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Цветочек этот </a:t>
            </a:r>
            <a:r>
              <a:rPr lang="ru-RU" sz="4400" b="1" dirty="0" err="1" smtClean="0">
                <a:ln w="28575">
                  <a:solidFill>
                    <a:srgbClr val="00B0F0"/>
                  </a:solidFill>
                  <a:prstDash val="solid"/>
                </a:ln>
                <a:solidFill>
                  <a:srgbClr val="6600CC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голубой</a:t>
            </a:r>
            <a:endParaRPr lang="ru-RU" sz="4400" b="1" dirty="0" smtClean="0">
              <a:ln w="28575">
                <a:solidFill>
                  <a:srgbClr val="00B0F0"/>
                </a:solidFill>
                <a:prstDash val="solid"/>
              </a:ln>
              <a:solidFill>
                <a:srgbClr val="6600CC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r>
              <a:rPr lang="ru-RU" sz="4400" b="1" dirty="0" smtClean="0">
                <a:ln w="28575">
                  <a:solidFill>
                    <a:srgbClr val="00B0F0"/>
                  </a:solidFill>
                  <a:prstDash val="solid"/>
                </a:ln>
                <a:solidFill>
                  <a:srgbClr val="6600CC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Напоминает нам с тобой</a:t>
            </a:r>
          </a:p>
          <a:p>
            <a:r>
              <a:rPr lang="ru-RU" sz="4400" b="1" dirty="0" smtClean="0">
                <a:ln w="28575">
                  <a:solidFill>
                    <a:srgbClr val="00B0F0"/>
                  </a:solidFill>
                  <a:prstDash val="solid"/>
                </a:ln>
                <a:solidFill>
                  <a:srgbClr val="6600CC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 небе – чистом- чистом,</a:t>
            </a:r>
          </a:p>
          <a:p>
            <a:r>
              <a:rPr lang="ru-RU" sz="4400" b="1" dirty="0" smtClean="0">
                <a:ln w="28575">
                  <a:solidFill>
                    <a:srgbClr val="00B0F0"/>
                  </a:solidFill>
                  <a:prstDash val="solid"/>
                </a:ln>
                <a:solidFill>
                  <a:srgbClr val="6600CC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И солнышке лучистом 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85918" y="785794"/>
            <a:ext cx="5248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Отгадай загадку.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071670" y="4643446"/>
            <a:ext cx="432496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9050">
                  <a:solidFill>
                    <a:srgbClr val="00FF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незабудка</a:t>
            </a:r>
            <a:endParaRPr lang="ru-RU" sz="7200" b="1" cap="none" spc="0" dirty="0">
              <a:ln w="19050">
                <a:solidFill>
                  <a:srgbClr val="00FF00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0932" y="1000108"/>
            <a:ext cx="4174100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Мои документы\Мои рисунки\фон 1\Рисунок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1928794" y="714356"/>
            <a:ext cx="5248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Отгадай загадку.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2071678"/>
            <a:ext cx="678661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n w="28575">
                  <a:solidFill>
                    <a:srgbClr val="00B0F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Шёл я лугом по тропинке,</a:t>
            </a:r>
          </a:p>
          <a:p>
            <a:r>
              <a:rPr lang="ru-RU" sz="4400" b="1" dirty="0" smtClean="0">
                <a:ln w="28575">
                  <a:solidFill>
                    <a:srgbClr val="00B0F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Видел солнце на травинке.</a:t>
            </a:r>
          </a:p>
          <a:p>
            <a:r>
              <a:rPr lang="ru-RU" sz="4400" b="1" dirty="0" smtClean="0">
                <a:ln w="28575">
                  <a:solidFill>
                    <a:srgbClr val="00B0F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Но совсем не горячи</a:t>
            </a:r>
          </a:p>
          <a:p>
            <a:r>
              <a:rPr lang="ru-RU" sz="4400" b="1" dirty="0" smtClean="0">
                <a:ln w="28575">
                  <a:solidFill>
                    <a:srgbClr val="00B0F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Солнца белые лучи.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143240" y="4929198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00298" y="4786322"/>
            <a:ext cx="389670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28575">
                  <a:solidFill>
                    <a:srgbClr val="00FF0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ромашка</a:t>
            </a:r>
            <a:endParaRPr lang="ru-RU" sz="7200" b="1" cap="none" spc="0" dirty="0">
              <a:ln w="28575">
                <a:solidFill>
                  <a:srgbClr val="00FF00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95459" y="1071546"/>
            <a:ext cx="4417250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Мои документы\Мои рисунки\фон 1\Рисунок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00100" y="571480"/>
            <a:ext cx="7329058" cy="53553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</a:t>
            </a:r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Радуют наш взгляд красивые</a:t>
            </a:r>
          </a:p>
          <a:p>
            <a:pPr algn="just"/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цветы.  Это и синие васильки. </a:t>
            </a:r>
          </a:p>
          <a:p>
            <a:pPr algn="just"/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 нежные незабудки. И скромные  </a:t>
            </a:r>
          </a:p>
          <a:p>
            <a:pPr algn="just"/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ромашки. Но рубка леса, сбор на</a:t>
            </a:r>
          </a:p>
          <a:p>
            <a:pPr algn="just"/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букеты приводит к их гибели.</a:t>
            </a:r>
          </a:p>
          <a:p>
            <a:pPr algn="just"/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Приятно человеку смотреть</a:t>
            </a:r>
          </a:p>
          <a:p>
            <a:pPr algn="just"/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на чудесные цветы. Они </a:t>
            </a:r>
            <a:r>
              <a:rPr lang="ru-RU" sz="36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сохра</a:t>
            </a:r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-</a:t>
            </a:r>
          </a:p>
          <a:p>
            <a:pPr algn="just"/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36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нились</a:t>
            </a:r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в редких уголках </a:t>
            </a:r>
            <a:r>
              <a:rPr lang="ru-RU" sz="36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приро</a:t>
            </a:r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-</a:t>
            </a:r>
          </a:p>
          <a:p>
            <a:pPr algn="just"/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</a:t>
            </a:r>
            <a:r>
              <a:rPr lang="ru-RU" sz="36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ды</a:t>
            </a:r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 Сбереги эти места!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Мои документы\Мои рисунки\фон 1\Рисунок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500166" y="642918"/>
            <a:ext cx="59223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Ответь </a:t>
            </a:r>
            <a:r>
              <a:rPr lang="ru-RU" sz="5400" b="0" cap="none" spc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на вопросы:</a:t>
            </a:r>
            <a:endParaRPr lang="ru-RU" sz="54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0070C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1538" y="1571612"/>
            <a:ext cx="6643734" cy="4031873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200" b="1" dirty="0" smtClean="0">
                <a:ln w="17780" cmpd="sng">
                  <a:solidFill>
                    <a:srgbClr val="0000FF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  <a:sym typeface="Wingdings 2"/>
              </a:rPr>
              <a:t></a:t>
            </a:r>
            <a:r>
              <a:rPr lang="ru-RU" sz="3200" b="1" cap="none" spc="0" dirty="0" smtClean="0">
                <a:ln w="17780" cmpd="sng">
                  <a:solidFill>
                    <a:srgbClr val="0000FF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</a:rPr>
              <a:t>Какие цветы называют редкими?</a:t>
            </a:r>
          </a:p>
          <a:p>
            <a:pPr algn="just"/>
            <a:r>
              <a:rPr lang="ru-RU" sz="3200" b="1" dirty="0" smtClean="0">
                <a:ln w="17780" cmpd="sng">
                  <a:solidFill>
                    <a:srgbClr val="0000FF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  <a:sym typeface="Wingdings 2"/>
              </a:rPr>
              <a:t></a:t>
            </a:r>
            <a:r>
              <a:rPr lang="ru-RU" sz="3200" b="1" dirty="0" smtClean="0">
                <a:ln w="17780" cmpd="sng">
                  <a:solidFill>
                    <a:srgbClr val="0000FF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</a:rPr>
              <a:t>Где сохранились эти красивые</a:t>
            </a:r>
          </a:p>
          <a:p>
            <a:pPr algn="just"/>
            <a:r>
              <a:rPr lang="ru-RU" sz="3200" b="1" dirty="0" smtClean="0">
                <a:ln w="17780" cmpd="sng">
                  <a:solidFill>
                    <a:srgbClr val="0000FF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</a:rPr>
              <a:t>   цветы?  </a:t>
            </a:r>
          </a:p>
          <a:p>
            <a:pPr algn="just"/>
            <a:r>
              <a:rPr lang="ru-RU" sz="3200" b="1" cap="none" spc="0" dirty="0" smtClean="0">
                <a:ln w="17780" cmpd="sng">
                  <a:solidFill>
                    <a:srgbClr val="0000FF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  <a:sym typeface="Wingdings 2"/>
              </a:rPr>
              <a:t></a:t>
            </a:r>
            <a:r>
              <a:rPr lang="ru-RU" sz="3200" b="1" cap="none" spc="0" dirty="0" smtClean="0">
                <a:ln w="17780" cmpd="sng">
                  <a:solidFill>
                    <a:srgbClr val="0000FF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</a:rPr>
              <a:t>Кто виноват в том, что этих цветов</a:t>
            </a:r>
          </a:p>
          <a:p>
            <a:pPr algn="just"/>
            <a:r>
              <a:rPr lang="ru-RU" sz="3200" b="1" dirty="0" smtClean="0">
                <a:ln w="17780" cmpd="sng">
                  <a:solidFill>
                    <a:srgbClr val="0000FF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</a:rPr>
              <a:t>  мало осталось - человек или  при-</a:t>
            </a:r>
          </a:p>
          <a:p>
            <a:pPr algn="just"/>
            <a:r>
              <a:rPr lang="ru-RU" sz="3200" b="1" dirty="0" smtClean="0">
                <a:ln w="17780" cmpd="sng">
                  <a:solidFill>
                    <a:srgbClr val="0000FF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</a:rPr>
              <a:t>  рода?</a:t>
            </a:r>
          </a:p>
          <a:p>
            <a:pPr algn="just"/>
            <a:r>
              <a:rPr lang="ru-RU" sz="3200" b="1" cap="none" spc="0" dirty="0" smtClean="0">
                <a:ln w="17780" cmpd="sng">
                  <a:solidFill>
                    <a:srgbClr val="0000FF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  <a:sym typeface="Wingdings 2"/>
              </a:rPr>
              <a:t></a:t>
            </a:r>
            <a:r>
              <a:rPr lang="ru-RU" sz="3200" b="1" cap="none" spc="0" dirty="0" smtClean="0">
                <a:ln w="17780" cmpd="sng">
                  <a:solidFill>
                    <a:srgbClr val="0000FF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</a:rPr>
              <a:t>Как можно их сберечь?   </a:t>
            </a:r>
          </a:p>
          <a:p>
            <a:pPr algn="just"/>
            <a:r>
              <a:rPr lang="ru-RU" sz="3200" b="1" dirty="0" smtClean="0">
                <a:ln w="17780" cmpd="sng">
                  <a:solidFill>
                    <a:srgbClr val="0000FF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  <a:sym typeface="Wingdings 2"/>
              </a:rPr>
              <a:t></a:t>
            </a:r>
            <a:r>
              <a:rPr lang="ru-RU" sz="3200" b="1" dirty="0" smtClean="0">
                <a:ln w="17780" cmpd="sng">
                  <a:solidFill>
                    <a:srgbClr val="0000FF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</a:rPr>
              <a:t>К чему призывает этот текст?</a:t>
            </a:r>
            <a:endParaRPr lang="ru-RU" sz="3200" b="1" cap="none" spc="0" dirty="0">
              <a:ln w="17780" cmpd="sng">
                <a:solidFill>
                  <a:srgbClr val="0000FF"/>
                </a:solidFill>
                <a:prstDash val="solid"/>
                <a:miter lim="800000"/>
              </a:ln>
              <a:solidFill>
                <a:srgbClr val="6600CC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Мои документы\Мои рисунки\фон 1\Рисунок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85852" y="928670"/>
            <a:ext cx="65742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Запомни написание!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728" y="2428868"/>
            <a:ext cx="642246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с</a:t>
            </a:r>
            <a:r>
              <a:rPr lang="ru-RU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о</a:t>
            </a:r>
            <a:r>
              <a:rPr lang="ru-RU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хр</a:t>
            </a:r>
            <a:r>
              <a:rPr lang="ru-RU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а</a:t>
            </a:r>
            <a:r>
              <a:rPr lang="ru-RU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нились</a:t>
            </a:r>
            <a:endParaRPr lang="ru-RU" sz="8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00FF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1500174"/>
            <a:ext cx="380681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радуют</a:t>
            </a:r>
            <a:endParaRPr lang="ru-RU" sz="8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00FF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14546" y="3500438"/>
            <a:ext cx="4028667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с</a:t>
            </a:r>
            <a:r>
              <a:rPr lang="ru-RU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б</a:t>
            </a:r>
            <a:r>
              <a:rPr lang="ru-RU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е</a:t>
            </a:r>
            <a:r>
              <a:rPr lang="ru-RU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р</a:t>
            </a:r>
            <a:r>
              <a:rPr lang="ru-RU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е</a:t>
            </a:r>
            <a:r>
              <a:rPr lang="ru-RU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ги</a:t>
            </a:r>
            <a:endParaRPr lang="ru-RU" sz="8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00FF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86050" y="4500570"/>
            <a:ext cx="4420569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пр</a:t>
            </a:r>
            <a:r>
              <a:rPr lang="ru-RU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и</a:t>
            </a:r>
            <a:r>
              <a:rPr lang="ru-RU" sz="8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рода</a:t>
            </a:r>
            <a:endParaRPr lang="ru-RU" sz="8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00FF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87436" y="0"/>
            <a:ext cx="875656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Вставь буквы. Объясни написание.</a:t>
            </a:r>
            <a:endParaRPr lang="ru-RU" sz="4400" b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500042"/>
            <a:ext cx="27537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Ре…кие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43306" y="571480"/>
            <a:ext cx="500066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ре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ок,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ре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енький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142984"/>
            <a:ext cx="35525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      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цв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…ты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42976" y="1714488"/>
            <a:ext cx="23249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</a:t>
            </a:r>
            <a:r>
              <a:rPr lang="ru-RU" sz="48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у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…</a:t>
            </a:r>
            <a:r>
              <a:rPr lang="ru-RU" sz="48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ка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-785850" y="2285992"/>
            <a:ext cx="792961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   ч              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десные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-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00100" y="2928934"/>
            <a:ext cx="33683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см…треть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71538" y="3571876"/>
            <a:ext cx="23503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…ста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00100" y="4214818"/>
            <a:ext cx="28225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у</a:t>
            </a:r>
            <a:r>
              <a:rPr lang="ru-RU" sz="48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г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…</a:t>
            </a:r>
            <a:r>
              <a:rPr lang="ru-RU" sz="48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лках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00034" y="4786322"/>
            <a:ext cx="37136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сб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. 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. 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ги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23743" y="5429264"/>
            <a:ext cx="14574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      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143240" y="1214422"/>
            <a:ext cx="194168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цв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е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143240" y="1714488"/>
            <a:ext cx="257327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ру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б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ить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643438" y="2357430"/>
            <a:ext cx="336983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ч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у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пиши с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у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214678" y="3643314"/>
            <a:ext cx="203581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е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сто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500430" y="3000372"/>
            <a:ext cx="333989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   см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трит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929058" y="4214818"/>
            <a:ext cx="275921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уг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льник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214678" y="4857760"/>
            <a:ext cx="621510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б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е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режно, бер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е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чься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858903" y="5500702"/>
            <a:ext cx="32412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359261" y="5500702"/>
            <a:ext cx="32412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857356" y="500042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500298" y="1142984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652698" y="1295384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785918" y="1714488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857356" y="1142984"/>
            <a:ext cx="5389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857356" y="1714488"/>
            <a:ext cx="5597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857356" y="2928934"/>
            <a:ext cx="5629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571604" y="4214818"/>
            <a:ext cx="5629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571604" y="3571876"/>
            <a:ext cx="5389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285984" y="4786322"/>
            <a:ext cx="5389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571604" y="4786322"/>
            <a:ext cx="5389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000100" y="2357430"/>
            <a:ext cx="378621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ч</a:t>
            </a:r>
            <a:r>
              <a:rPr lang="ru-RU" sz="5400" b="1" cap="none" spc="5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у</a:t>
            </a:r>
            <a:r>
              <a:rPr lang="ru-RU" sz="5400" b="1" cap="none" spc="5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десные -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126172" y="5429264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1571604" y="2357430"/>
            <a:ext cx="207673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(?</a:t>
            </a: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</a:t>
            </a:r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</a:t>
            </a:r>
            <a:r>
              <a:rPr lang="ru-RU" sz="4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ю</a:t>
            </a: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)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8" name="Picture 10" descr="http://fantasyflash.ru/anime/flowers/image/flowers2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5786454"/>
            <a:ext cx="1024740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4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1"/>
      <p:bldP spid="14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4" grpId="0"/>
      <p:bldP spid="25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40" grpId="0"/>
      <p:bldP spid="4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Мои документы\Мои рисунки\фон 1\Рисунок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7229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928662" y="1285860"/>
            <a:ext cx="74923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>
                  <a:solidFill>
                    <a:srgbClr val="6600CC"/>
                  </a:solidFill>
                </a:ln>
                <a:solidFill>
                  <a:srgbClr val="00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Напиши изложение по плану.</a:t>
            </a:r>
            <a:endParaRPr lang="ru-RU" sz="4400" b="1" cap="none" spc="0" dirty="0">
              <a:ln w="1905">
                <a:solidFill>
                  <a:srgbClr val="6600CC"/>
                </a:solidFill>
              </a:ln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1928802"/>
            <a:ext cx="7786742" cy="38472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742950" indent="-742950"/>
            <a:r>
              <a:rPr lang="ru-RU" sz="4400" b="1" cap="none" spc="0" dirty="0" smtClean="0">
                <a:ln w="17780" cmpd="sng">
                  <a:solidFill>
                    <a:srgbClr val="FFC000"/>
                  </a:solidFill>
                  <a:prstDash val="solid"/>
                  <a:miter lim="800000"/>
                </a:ln>
                <a:solidFill>
                  <a:srgbClr val="0000FF"/>
                </a:solidFill>
              </a:rPr>
              <a:t>  </a:t>
            </a:r>
            <a:r>
              <a:rPr lang="ru-RU" sz="4000" b="1" cap="none" spc="0" dirty="0" smtClean="0">
                <a:ln w="17780" cmpd="sng">
                  <a:solidFill>
                    <a:srgbClr val="FFC000"/>
                  </a:solidFill>
                  <a:prstDash val="solid"/>
                  <a:miter lim="800000"/>
                </a:ln>
                <a:solidFill>
                  <a:srgbClr val="0000FF"/>
                </a:solidFill>
              </a:rPr>
              <a:t>1.Что приводит красивые цветы </a:t>
            </a:r>
            <a:r>
              <a:rPr lang="ru-RU" sz="4000" b="1" dirty="0" smtClean="0">
                <a:ln w="17780" cmpd="sng">
                  <a:solidFill>
                    <a:srgbClr val="FFC000"/>
                  </a:solidFill>
                  <a:prstDash val="solid"/>
                  <a:miter lim="800000"/>
                </a:ln>
                <a:solidFill>
                  <a:srgbClr val="0000FF"/>
                </a:solidFill>
              </a:rPr>
              <a:t>к гибели?</a:t>
            </a:r>
            <a:endParaRPr lang="ru-RU" sz="4000" b="1" cap="none" spc="0" dirty="0" smtClean="0">
              <a:ln w="17780" cmpd="sng">
                <a:solidFill>
                  <a:srgbClr val="FFC000"/>
                </a:solidFill>
                <a:prstDash val="solid"/>
                <a:miter lim="800000"/>
              </a:ln>
              <a:solidFill>
                <a:srgbClr val="0000FF"/>
              </a:solidFill>
            </a:endParaRPr>
          </a:p>
          <a:p>
            <a:pPr marL="742950" indent="-742950"/>
            <a:r>
              <a:rPr lang="ru-RU" sz="4000" b="1" dirty="0" smtClean="0">
                <a:ln w="17780" cmpd="sng">
                  <a:solidFill>
                    <a:srgbClr val="FFC000"/>
                  </a:solidFill>
                  <a:prstDash val="solid"/>
                  <a:miter lim="800000"/>
                </a:ln>
                <a:solidFill>
                  <a:srgbClr val="0000FF"/>
                </a:solidFill>
              </a:rPr>
              <a:t> 2.На что приятно смотреть человеку?</a:t>
            </a:r>
          </a:p>
          <a:p>
            <a:r>
              <a:rPr lang="ru-RU" sz="4000" b="1" dirty="0" smtClean="0">
                <a:ln w="17780" cmpd="sng">
                  <a:solidFill>
                    <a:srgbClr val="FFC000"/>
                  </a:solidFill>
                  <a:prstDash val="solid"/>
                  <a:miter lim="800000"/>
                </a:ln>
                <a:solidFill>
                  <a:srgbClr val="0000FF"/>
                </a:solidFill>
              </a:rPr>
              <a:t> 3. Какие уголки природы мы</a:t>
            </a:r>
          </a:p>
          <a:p>
            <a:r>
              <a:rPr lang="ru-RU" sz="4000" b="1" dirty="0" smtClean="0">
                <a:ln w="17780" cmpd="sng">
                  <a:solidFill>
                    <a:srgbClr val="FFC000"/>
                  </a:solidFill>
                  <a:prstDash val="solid"/>
                  <a:miter lim="800000"/>
                </a:ln>
                <a:solidFill>
                  <a:srgbClr val="0000FF"/>
                </a:solidFill>
              </a:rPr>
              <a:t>     должны сберечь?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357</Words>
  <PresentationFormat>Экран (4:3)</PresentationFormat>
  <Paragraphs>92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59</cp:revision>
  <dcterms:modified xsi:type="dcterms:W3CDTF">2011-08-25T12:43:45Z</dcterms:modified>
</cp:coreProperties>
</file>