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5" r:id="rId5"/>
    <p:sldId id="262" r:id="rId6"/>
    <p:sldId id="260" r:id="rId7"/>
    <p:sldId id="266" r:id="rId8"/>
    <p:sldId id="261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3B3BEF"/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83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214546" y="1142984"/>
            <a:ext cx="5262403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9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>
                  <a:lumMod val="9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4810" y="2928934"/>
            <a:ext cx="100540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3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138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" y="0"/>
            <a:ext cx="913766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57356" y="785794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3B3BE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857364"/>
            <a:ext cx="700092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Чёрная птица,</a:t>
            </a:r>
          </a:p>
          <a:p>
            <a:r>
              <a:rPr lang="ru-RU" sz="44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Ничего не боится,</a:t>
            </a:r>
          </a:p>
          <a:p>
            <a:r>
              <a:rPr lang="ru-RU" sz="44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 зиму не улетает,</a:t>
            </a:r>
          </a:p>
          <a:p>
            <a:r>
              <a:rPr lang="ru-RU" sz="44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Нашу местность оживляет.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4714884"/>
            <a:ext cx="283282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галка</a:t>
            </a:r>
            <a:endParaRPr lang="ru-RU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57166"/>
            <a:ext cx="7230404" cy="4799581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" y="0"/>
            <a:ext cx="91376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857232"/>
            <a:ext cx="82868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      Хотела галка пить. Заметила</a:t>
            </a:r>
          </a:p>
          <a:p>
            <a:r>
              <a:rPr lang="ru-RU" sz="4400" b="1" dirty="0" smtClean="0"/>
              <a:t>она на столе кувшин с водой. В кувшине было мало воды. Галка</a:t>
            </a:r>
          </a:p>
          <a:p>
            <a:r>
              <a:rPr lang="ru-RU" sz="4400" b="1" dirty="0" smtClean="0"/>
              <a:t>не могла достать её. Тогда галка стала кидать в кувшин камешки.</a:t>
            </a:r>
          </a:p>
          <a:p>
            <a:r>
              <a:rPr lang="ru-RU" sz="4400" b="1" dirty="0" smtClean="0"/>
              <a:t>     Вода в кувшине поднялась.</a:t>
            </a:r>
          </a:p>
          <a:p>
            <a:r>
              <a:rPr lang="ru-RU" sz="4400" b="1" dirty="0" smtClean="0"/>
              <a:t> Галка смогла напиться.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" y="0"/>
            <a:ext cx="91376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34" y="1428736"/>
            <a:ext cx="82868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      Х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smtClean="0"/>
              <a:t>тела галка пить. Заметила</a:t>
            </a:r>
          </a:p>
          <a:p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smtClean="0"/>
              <a:t>на </a:t>
            </a:r>
            <a:r>
              <a:rPr lang="ru-RU" sz="4400" b="1" u="sng" dirty="0" err="1" smtClean="0"/>
              <a:t>на</a:t>
            </a:r>
            <a:r>
              <a:rPr lang="ru-RU" sz="4400" b="1" dirty="0" smtClean="0"/>
              <a:t> ст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err="1" smtClean="0"/>
              <a:t>ле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кувш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err="1" smtClean="0"/>
              <a:t>н</a:t>
            </a:r>
            <a:r>
              <a:rPr lang="ru-RU" sz="4400" b="1" dirty="0" smtClean="0"/>
              <a:t> </a:t>
            </a:r>
            <a:r>
              <a:rPr lang="ru-RU" sz="4400" b="1" u="sng" dirty="0" smtClean="0"/>
              <a:t>с</a:t>
            </a:r>
            <a:r>
              <a:rPr lang="ru-RU" sz="4400" b="1" dirty="0" smtClean="0"/>
              <a:t> в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err="1" smtClean="0"/>
              <a:t>дой</a:t>
            </a:r>
            <a:r>
              <a:rPr lang="ru-RU" sz="4400" b="1" dirty="0" smtClean="0"/>
              <a:t>. В </a:t>
            </a:r>
            <a:r>
              <a:rPr lang="ru-RU" sz="4400" b="1" dirty="0" err="1" smtClean="0"/>
              <a:t>кувш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smtClean="0"/>
              <a:t>н</a:t>
            </a:r>
            <a:r>
              <a:rPr lang="ru-RU" sz="4400" b="1" u="sng" dirty="0" smtClean="0"/>
              <a:t>е</a:t>
            </a:r>
            <a:r>
              <a:rPr lang="ru-RU" sz="4400" b="1" dirty="0" smtClean="0"/>
              <a:t> был</a:t>
            </a:r>
            <a:r>
              <a:rPr lang="ru-RU" sz="4400" b="1" u="sng" dirty="0" smtClean="0"/>
              <a:t>о</a:t>
            </a:r>
            <a:r>
              <a:rPr lang="ru-RU" sz="4400" b="1" dirty="0" smtClean="0"/>
              <a:t> мал</a:t>
            </a:r>
            <a:r>
              <a:rPr lang="ru-RU" sz="4400" b="1" u="sng" dirty="0" smtClean="0"/>
              <a:t>о</a:t>
            </a:r>
            <a:r>
              <a:rPr lang="ru-RU" sz="4400" b="1" dirty="0" smtClean="0"/>
              <a:t> в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err="1" smtClean="0"/>
              <a:t>ды</a:t>
            </a:r>
            <a:r>
              <a:rPr lang="ru-RU" sz="4400" b="1" dirty="0" smtClean="0"/>
              <a:t>. Галка</a:t>
            </a:r>
          </a:p>
          <a:p>
            <a:r>
              <a:rPr lang="ru-RU" sz="4400" b="1" u="sng" dirty="0" smtClean="0"/>
              <a:t>не</a:t>
            </a:r>
            <a:r>
              <a:rPr lang="ru-RU" sz="4400" b="1" dirty="0" smtClean="0"/>
              <a:t> м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err="1" smtClean="0"/>
              <a:t>гла</a:t>
            </a:r>
            <a:r>
              <a:rPr lang="ru-RU" sz="4400" b="1" dirty="0" smtClean="0"/>
              <a:t> д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/>
              <a:t>стать её. Т</a:t>
            </a:r>
            <a:r>
              <a:rPr lang="ru-RU" sz="4400" b="1" dirty="0" smtClean="0">
                <a:solidFill>
                  <a:srgbClr val="FF0000"/>
                </a:solidFill>
              </a:rPr>
              <a:t>о</a:t>
            </a:r>
            <a:r>
              <a:rPr lang="ru-RU" sz="4400" b="1" dirty="0" smtClean="0"/>
              <a:t>гда галка стала к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smtClean="0"/>
              <a:t>дать в </a:t>
            </a:r>
            <a:r>
              <a:rPr lang="ru-RU" sz="4400" b="1" dirty="0" err="1" smtClean="0"/>
              <a:t>кувш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err="1" smtClean="0"/>
              <a:t>н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каме</a:t>
            </a:r>
            <a:r>
              <a:rPr lang="ru-RU" sz="4400" b="1" dirty="0" err="1" smtClean="0">
                <a:solidFill>
                  <a:srgbClr val="FF66FF"/>
                </a:solidFill>
              </a:rPr>
              <a:t>...</a:t>
            </a:r>
            <a:r>
              <a:rPr lang="ru-RU" sz="4400" b="1" dirty="0" err="1" smtClean="0"/>
              <a:t>ки</a:t>
            </a:r>
            <a:r>
              <a:rPr lang="ru-RU" sz="4400" b="1" dirty="0" smtClean="0"/>
              <a:t>.</a:t>
            </a:r>
          </a:p>
          <a:p>
            <a:r>
              <a:rPr lang="ru-RU" sz="4400" b="1" dirty="0" smtClean="0"/>
              <a:t>     В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smtClean="0"/>
              <a:t>да в </a:t>
            </a:r>
            <a:r>
              <a:rPr lang="ru-RU" sz="4400" b="1" dirty="0" err="1" smtClean="0"/>
              <a:t>кувш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smtClean="0"/>
              <a:t>н</a:t>
            </a:r>
            <a:r>
              <a:rPr lang="ru-RU" sz="4400" b="1" u="sng" dirty="0" smtClean="0"/>
              <a:t>е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п</a:t>
            </a:r>
            <a:r>
              <a:rPr lang="ru-RU" sz="4400" b="1" dirty="0" err="1" smtClean="0">
                <a:solidFill>
                  <a:srgbClr val="FF0000"/>
                </a:solidFill>
              </a:rPr>
              <a:t>о</a:t>
            </a:r>
            <a:r>
              <a:rPr lang="ru-RU" sz="4400" b="1" dirty="0" err="1" smtClean="0"/>
              <a:t>дн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err="1" smtClean="0"/>
              <a:t>лась</a:t>
            </a:r>
            <a:r>
              <a:rPr lang="ru-RU" sz="4400" b="1" dirty="0" smtClean="0"/>
              <a:t>.</a:t>
            </a:r>
          </a:p>
          <a:p>
            <a:r>
              <a:rPr lang="ru-RU" sz="4400" b="1" dirty="0" smtClean="0"/>
              <a:t> Галка см</a:t>
            </a:r>
            <a:r>
              <a:rPr lang="ru-RU" sz="4400" b="1" dirty="0" smtClean="0">
                <a:solidFill>
                  <a:srgbClr val="FF66FF"/>
                </a:solidFill>
              </a:rPr>
              <a:t>..</a:t>
            </a:r>
            <a:r>
              <a:rPr lang="ru-RU" sz="4400" b="1" dirty="0" err="1" smtClean="0"/>
              <a:t>гла</a:t>
            </a:r>
            <a:r>
              <a:rPr lang="ru-RU" sz="4400" b="1" dirty="0" smtClean="0"/>
              <a:t> напи</a:t>
            </a:r>
            <a:r>
              <a:rPr lang="ru-RU" sz="4400" b="1" dirty="0" smtClean="0">
                <a:solidFill>
                  <a:srgbClr val="FF0000"/>
                </a:solidFill>
              </a:rPr>
              <a:t>ться</a:t>
            </a:r>
            <a:r>
              <a:rPr lang="ru-RU" sz="4400" b="1" dirty="0" smtClean="0"/>
              <a:t>.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571480"/>
            <a:ext cx="72242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3B3BEF"/>
                </a:solidFill>
              </a:rPr>
              <a:t>Вставь пропущенные буквы.</a:t>
            </a:r>
            <a:endParaRPr lang="ru-RU" sz="4400" b="1" dirty="0">
              <a:solidFill>
                <a:srgbClr val="3B3BE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1428736"/>
            <a:ext cx="487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о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071678"/>
            <a:ext cx="487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о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2071678"/>
            <a:ext cx="487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о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2071678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и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2071678"/>
            <a:ext cx="487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о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14480" y="2786058"/>
            <a:ext cx="571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и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57884" y="2786058"/>
            <a:ext cx="487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о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1604" y="3429000"/>
            <a:ext cx="487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о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4546" y="4071942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и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57818" y="4071942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и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4143380"/>
            <a:ext cx="6158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>
                <a:solidFill>
                  <a:srgbClr val="C00000"/>
                </a:solidFill>
              </a:rPr>
              <a:t>ш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728" y="4786322"/>
            <a:ext cx="487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о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43372" y="4786322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и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57950" y="4786322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я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14612" y="5429264"/>
            <a:ext cx="487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о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" y="0"/>
            <a:ext cx="913766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00166" y="642918"/>
            <a:ext cx="5922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0160">
                  <a:solidFill>
                    <a:srgbClr val="00B050"/>
                  </a:solidFill>
                  <a:prstDash val="solid"/>
                </a:ln>
                <a:solidFill>
                  <a:srgbClr val="3B3BE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</a:t>
            </a:r>
            <a:r>
              <a:rPr lang="ru-RU" sz="5400" b="0" cap="none" spc="0" smtClean="0">
                <a:ln w="10160">
                  <a:solidFill>
                    <a:srgbClr val="00B050"/>
                  </a:solidFill>
                  <a:prstDash val="solid"/>
                </a:ln>
                <a:solidFill>
                  <a:srgbClr val="3B3BE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 вопросы:</a:t>
            </a:r>
            <a:endParaRPr lang="ru-RU" sz="5400" b="0" cap="none" spc="0" dirty="0">
              <a:ln w="10160">
                <a:solidFill>
                  <a:srgbClr val="00B050"/>
                </a:solidFill>
                <a:prstDash val="solid"/>
              </a:ln>
              <a:solidFill>
                <a:srgbClr val="3B3BE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714488"/>
            <a:ext cx="8143932" cy="304698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Что захотела сделать галка</a:t>
            </a:r>
            <a:r>
              <a:rPr lang="ru-RU" sz="48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>
              <a:buFont typeface="Wingdings 2"/>
              <a:buChar char="­"/>
            </a:pPr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Почему она не смогла сразу</a:t>
            </a:r>
          </a:p>
          <a:p>
            <a:pPr algn="just"/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  попить из кувшина?</a:t>
            </a:r>
            <a:endParaRPr lang="ru-RU" sz="48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pPr algn="just"/>
            <a:r>
              <a:rPr lang="ru-RU" sz="48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Какой выход нашла галка</a:t>
            </a:r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" y="0"/>
            <a:ext cx="91376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34" y="571480"/>
            <a:ext cx="835824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     Хотела галка пить. Заметила она на столе кувшин с водой. В кувшине было мало воды. Галка не могла достать её.  Тогда галка стала кидать в кувшин камешки.  </a:t>
            </a:r>
          </a:p>
          <a:p>
            <a:r>
              <a:rPr lang="ru-RU" sz="3200" b="1" dirty="0" smtClean="0"/>
              <a:t>      Вода в кувшине поднялась. Галка смогла</a:t>
            </a:r>
          </a:p>
          <a:p>
            <a:r>
              <a:rPr lang="ru-RU" sz="3200" b="1" dirty="0" smtClean="0"/>
              <a:t>напиться.</a:t>
            </a:r>
          </a:p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solidFill>
                  <a:srgbClr val="C00000"/>
                </a:solidFill>
              </a:rPr>
              <a:t>Выберите  более подходящий заголовок.</a:t>
            </a:r>
          </a:p>
          <a:p>
            <a:r>
              <a:rPr lang="ru-RU" sz="3200" b="1" dirty="0" smtClean="0"/>
              <a:t>                       1.Галка и вода.</a:t>
            </a:r>
          </a:p>
          <a:p>
            <a:r>
              <a:rPr lang="ru-RU" sz="3200" b="1" dirty="0" smtClean="0"/>
              <a:t>                       2.Галка.</a:t>
            </a:r>
          </a:p>
          <a:p>
            <a:r>
              <a:rPr lang="ru-RU" sz="3200" b="1" dirty="0" smtClean="0"/>
              <a:t>                       3.Умная галка.</a:t>
            </a:r>
          </a:p>
          <a:p>
            <a:r>
              <a:rPr lang="ru-RU" sz="3200" b="1" dirty="0" smtClean="0"/>
              <a:t>                       4.Кувшин с водой.</a:t>
            </a:r>
          </a:p>
          <a:p>
            <a:r>
              <a:rPr lang="ru-RU" b="1" dirty="0" smtClean="0"/>
              <a:t>                               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000364" y="5429264"/>
            <a:ext cx="2214578" cy="1588"/>
          </a:xfrm>
          <a:prstGeom prst="line">
            <a:avLst/>
          </a:prstGeom>
          <a:ln w="104775">
            <a:solidFill>
              <a:srgbClr val="33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" y="0"/>
            <a:ext cx="9137668" cy="6858000"/>
          </a:xfrm>
          <a:prstGeom prst="rect">
            <a:avLst/>
          </a:prstGeom>
        </p:spPr>
      </p:pic>
      <p:sp>
        <p:nvSpPr>
          <p:cNvPr id="11273" name="Содержимое 26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4357718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ru-RU" sz="4800" b="1" dirty="0" smtClean="0">
                <a:latin typeface="+mj-lt"/>
              </a:rPr>
              <a:t>                       </a:t>
            </a:r>
            <a:r>
              <a:rPr lang="ru-RU" sz="5800" b="1" dirty="0" smtClean="0">
                <a:solidFill>
                  <a:srgbClr val="3B3BEF"/>
                </a:solidFill>
                <a:latin typeface="+mj-lt"/>
              </a:rPr>
              <a:t>Умная галка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5800" dirty="0" smtClean="0"/>
              <a:t>                       </a:t>
            </a:r>
            <a:r>
              <a:rPr lang="ru-RU" sz="5800" b="1" dirty="0" smtClean="0">
                <a:solidFill>
                  <a:srgbClr val="002060"/>
                </a:solidFill>
              </a:rPr>
              <a:t>План.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5800" b="1" dirty="0" smtClean="0">
                <a:solidFill>
                  <a:srgbClr val="002060"/>
                </a:solidFill>
              </a:rPr>
              <a:t>      1.Галке не достать воду.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5800" b="1" dirty="0" smtClean="0">
                <a:solidFill>
                  <a:srgbClr val="002060"/>
                </a:solidFill>
              </a:rPr>
              <a:t>      2.Галка </a:t>
            </a:r>
            <a:r>
              <a:rPr lang="ru-RU" sz="5800" b="1" smtClean="0">
                <a:solidFill>
                  <a:srgbClr val="002060"/>
                </a:solidFill>
              </a:rPr>
              <a:t>кидает камешки</a:t>
            </a:r>
            <a:r>
              <a:rPr lang="ru-RU" sz="5800" b="1" dirty="0" smtClean="0">
                <a:solidFill>
                  <a:srgbClr val="002060"/>
                </a:solidFill>
              </a:rPr>
              <a:t>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5800" b="1" dirty="0" smtClean="0">
                <a:solidFill>
                  <a:srgbClr val="002060"/>
                </a:solidFill>
              </a:rPr>
              <a:t>      3.Галка смогла напиться.</a:t>
            </a:r>
            <a:endParaRPr lang="ru-RU" sz="7100" b="1" dirty="0" smtClean="0"/>
          </a:p>
          <a:p>
            <a:pPr eaLnBrk="1" hangingPunct="1"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" y="0"/>
            <a:ext cx="913766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282" y="1000108"/>
            <a:ext cx="65639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Что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заметила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она на столе?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42918"/>
            <a:ext cx="550072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Wingdings 2" pitchFamily="18" charset="2"/>
              <a:buChar char=" "/>
            </a:pP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 Что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захотела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 галка?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000240"/>
            <a:ext cx="737105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Сколько воды было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в кувшине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714620"/>
            <a:ext cx="62796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 Что не могла сделать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галка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571480"/>
            <a:ext cx="12234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пить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628" y="1500174"/>
            <a:ext cx="379770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увшин с водой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429520" y="1928802"/>
            <a:ext cx="14959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мало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4143380"/>
            <a:ext cx="41069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кидать камешки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214290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3714752"/>
            <a:ext cx="65424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Что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тогда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стала делать галка?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4786322"/>
            <a:ext cx="437914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 Что стало с 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водой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628" y="4786322"/>
            <a:ext cx="26036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поднялась</a:t>
            </a:r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15008" y="3214686"/>
            <a:ext cx="283096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достать воду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5500702"/>
            <a:ext cx="588532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7. Что смогла сделать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галка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00826" y="5429264"/>
            <a:ext cx="237436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напиться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5500702"/>
            <a:ext cx="1847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20" grpId="0"/>
      <p:bldP spid="19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" y="0"/>
            <a:ext cx="91376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0"/>
            <a:ext cx="692948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                     </a:t>
            </a:r>
          </a:p>
          <a:p>
            <a:r>
              <a:rPr lang="ru-RU" sz="2400" b="1" dirty="0" smtClean="0"/>
              <a:t>                                    Источники:</a:t>
            </a:r>
          </a:p>
          <a:p>
            <a:r>
              <a:rPr lang="ru-RU" sz="2400" b="1" dirty="0" smtClean="0"/>
              <a:t>загадки-</a:t>
            </a:r>
            <a:r>
              <a:rPr lang="en-US" sz="2400" b="1" dirty="0" smtClean="0"/>
              <a:t>http://detkam.e-papa.ru/</a:t>
            </a:r>
            <a:r>
              <a:rPr lang="ru-RU" sz="2400" b="1" dirty="0" smtClean="0"/>
              <a:t> </a:t>
            </a:r>
          </a:p>
          <a:p>
            <a:r>
              <a:rPr lang="ru-RU" sz="2400" b="1" dirty="0" smtClean="0"/>
              <a:t>фото и рамки Интернет сайты</a:t>
            </a:r>
          </a:p>
          <a:p>
            <a:r>
              <a:rPr lang="ru-RU" sz="2400" b="1" dirty="0" smtClean="0"/>
              <a:t>ББК 74.26 </a:t>
            </a:r>
          </a:p>
          <a:p>
            <a:r>
              <a:rPr lang="ru-RU" sz="2400" b="1" dirty="0" smtClean="0"/>
              <a:t>УДК 373.167. 1. 808. 2</a:t>
            </a:r>
          </a:p>
          <a:p>
            <a:r>
              <a:rPr lang="ru-RU" sz="2400" b="1" dirty="0" smtClean="0"/>
              <a:t>Нина Николаевна Максимук </a:t>
            </a:r>
          </a:p>
          <a:p>
            <a:r>
              <a:rPr lang="ru-RU" sz="2400" b="1" dirty="0" smtClean="0"/>
              <a:t>Сборник текстов для изложений. 2-4 классы</a:t>
            </a:r>
          </a:p>
          <a:p>
            <a:r>
              <a:rPr lang="ru-RU" sz="2400" b="1" dirty="0" smtClean="0"/>
              <a:t>Учебно-методическое издание</a:t>
            </a:r>
          </a:p>
          <a:p>
            <a:r>
              <a:rPr lang="ru-RU" sz="2400" b="1" dirty="0" smtClean="0"/>
              <a:t>Москва </a:t>
            </a:r>
            <a:r>
              <a:rPr lang="ru-RU" sz="2400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Вако</a:t>
            </a:r>
            <a:r>
              <a:rPr lang="ru-RU" sz="2400" b="1" dirty="0" smtClean="0"/>
              <a:t>»:2009г. 192с. (стр.18) -</a:t>
            </a:r>
          </a:p>
          <a:p>
            <a:r>
              <a:rPr lang="ru-RU" sz="2400" b="1" dirty="0" smtClean="0"/>
              <a:t>(Мастерская учителя).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786182" y="4071942"/>
            <a:ext cx="407528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/>
              <a:t>Презентацию подготовила</a:t>
            </a:r>
          </a:p>
          <a:p>
            <a:r>
              <a:rPr lang="ru-RU" sz="2400" b="1" dirty="0" smtClean="0"/>
              <a:t> учитель начальных классов</a:t>
            </a:r>
          </a:p>
          <a:p>
            <a:r>
              <a:rPr lang="ru-RU" sz="2400" b="1" dirty="0" smtClean="0"/>
              <a:t>СГОД </a:t>
            </a:r>
            <a:r>
              <a:rPr lang="ru-RU" sz="2400" b="1" dirty="0"/>
              <a:t>№ 8 города Талгара</a:t>
            </a:r>
          </a:p>
          <a:p>
            <a:r>
              <a:rPr lang="ru-RU" sz="2400" b="1" dirty="0" err="1"/>
              <a:t>Алматинской</a:t>
            </a:r>
            <a:r>
              <a:rPr lang="ru-RU" sz="2400" b="1" dirty="0"/>
              <a:t> </a:t>
            </a:r>
            <a:r>
              <a:rPr lang="ru-RU" sz="2400" b="1" dirty="0" smtClean="0"/>
              <a:t>области</a:t>
            </a:r>
          </a:p>
          <a:p>
            <a:r>
              <a:rPr lang="ru-RU" sz="2400" b="1" dirty="0" smtClean="0"/>
              <a:t>Семёнова Елена Васильевна </a:t>
            </a:r>
          </a:p>
          <a:p>
            <a:endParaRPr lang="ru-RU" sz="2000" b="1" dirty="0">
              <a:solidFill>
                <a:schemeClr val="accent4"/>
              </a:solidFill>
            </a:endParaRPr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411</Words>
  <PresentationFormat>Экран (4:3)</PresentationFormat>
  <Paragraphs>85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46</cp:revision>
  <dcterms:modified xsi:type="dcterms:W3CDTF">2011-06-19T08:55:33Z</dcterms:modified>
</cp:coreProperties>
</file>