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65" r:id="rId5"/>
    <p:sldId id="258" r:id="rId6"/>
    <p:sldId id="277" r:id="rId7"/>
    <p:sldId id="278" r:id="rId8"/>
    <p:sldId id="279" r:id="rId9"/>
    <p:sldId id="260" r:id="rId10"/>
    <p:sldId id="276" r:id="rId11"/>
    <p:sldId id="266" r:id="rId12"/>
    <p:sldId id="274" r:id="rId13"/>
    <p:sldId id="275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330B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142976" y="1571612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3429000"/>
            <a:ext cx="402206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Олениха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71"/>
            <a:ext cx="7381900" cy="553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357290" y="5500702"/>
            <a:ext cx="6749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Олениха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с оленёнком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0" y="1285860"/>
            <a:ext cx="9144000" cy="457203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Где паслось оленье стадо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Где спрятался оленёнок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Какая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 опасность грозила </a:t>
            </a:r>
            <a:r>
              <a:rPr kumimoji="0" lang="ru-RU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оленён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-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  </a:t>
            </a:r>
            <a:r>
              <a:rPr kumimoji="0" lang="ru-RU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ку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Как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олениха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 спасла малыша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Что</a:t>
            </a: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 пришлось сделать орлу?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85728"/>
            <a:ext cx="7074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Ответь на вопросы: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214346" y="1643050"/>
            <a:ext cx="77152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Где лежал маленький оленёнок?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42908" y="928670"/>
            <a:ext cx="642942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Где паслось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оленье стадо?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714620"/>
            <a:ext cx="42192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Что сделал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орёл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714752"/>
            <a:ext cx="48506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Что услышала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мать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2059" y="1285860"/>
            <a:ext cx="40197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у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высокой скалы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2214554"/>
            <a:ext cx="22636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в её тени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7554" y="3214686"/>
            <a:ext cx="54816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высмотрел и бросился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4786322"/>
            <a:ext cx="86065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стала на задние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лапы,старалась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уда-</a:t>
            </a:r>
          </a:p>
          <a:p>
            <a:pPr algn="ctr"/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рить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                                                          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285728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4286256"/>
            <a:ext cx="86962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Как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олениха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сражалась с разбойником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6000768"/>
            <a:ext cx="41151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сделал орёл?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43504" y="3714752"/>
            <a:ext cx="29904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ш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ум крыльев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5857892"/>
            <a:ext cx="2888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57686" y="5929330"/>
            <a:ext cx="428341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9050">
                  <a:noFill/>
                </a:ln>
                <a:solidFill>
                  <a:srgbClr val="C00000"/>
                </a:solidFill>
              </a:rPr>
              <a:t>отступил, полетел</a:t>
            </a:r>
            <a:endParaRPr lang="ru-RU" sz="4000" b="1" cap="none" spc="50" dirty="0" smtClean="0">
              <a:ln w="19050">
                <a:noFill/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20" grpId="0"/>
      <p:bldP spid="1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-4"/>
            <a:ext cx="5143504" cy="685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357686" y="2143116"/>
            <a:ext cx="422583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Мать,       </a:t>
            </a:r>
          </a:p>
          <a:p>
            <a:pPr algn="ctr"/>
            <a:r>
              <a:rPr lang="ru-RU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она.</a:t>
            </a:r>
            <a:endParaRPr lang="ru-RU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3928994" cy="2800767"/>
          </a:xfrm>
          <a:prstGeom prst="rect">
            <a:avLst/>
          </a:prstGeom>
          <a:solidFill>
            <a:srgbClr val="92D05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Какие слова</a:t>
            </a:r>
          </a:p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употребим</a:t>
            </a:r>
          </a:p>
          <a:p>
            <a:pPr algn="ctr"/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место слова </a:t>
            </a:r>
          </a:p>
          <a:p>
            <a:pPr algn="ctr"/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</a:t>
            </a:r>
            <a:r>
              <a:rPr lang="ru-RU" sz="4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олениха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»?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" name="Рисунок 7" descr="Рисунок4.png"/>
          <p:cNvPicPr>
            <a:picLocks noChangeAspect="1"/>
          </p:cNvPicPr>
          <p:nvPr/>
        </p:nvPicPr>
        <p:blipFill>
          <a:blip r:embed="rId4"/>
          <a:srcRect b="7468"/>
          <a:stretch>
            <a:fillRect/>
          </a:stretch>
        </p:blipFill>
        <p:spPr>
          <a:xfrm>
            <a:off x="357158" y="2928934"/>
            <a:ext cx="3469589" cy="3714752"/>
          </a:xfrm>
          <a:prstGeom prst="rect">
            <a:avLst/>
          </a:prstGeom>
        </p:spPr>
      </p:pic>
      <p:pic>
        <p:nvPicPr>
          <p:cNvPr id="9" name="Рисунок 8" descr="Рисунок18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642918"/>
            <a:ext cx="1377225" cy="1414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0"/>
            <a:ext cx="692948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         </a:t>
            </a:r>
          </a:p>
          <a:p>
            <a:r>
              <a:rPr lang="ru-RU" sz="2400" b="1" dirty="0" smtClean="0"/>
              <a:t>                                    Источники:</a:t>
            </a:r>
          </a:p>
          <a:p>
            <a:r>
              <a:rPr lang="ru-RU" sz="2400" b="1" dirty="0" smtClean="0"/>
              <a:t>загадки-</a:t>
            </a:r>
            <a:r>
              <a:rPr lang="en-US" sz="2400" b="1" dirty="0" smtClean="0"/>
              <a:t>http://detkam.e-papa.ru/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фото и рамки Интернет сайты</a:t>
            </a:r>
          </a:p>
          <a:p>
            <a:r>
              <a:rPr lang="ru-RU" sz="2400" b="1" dirty="0" smtClean="0"/>
              <a:t>ББК 74.26 </a:t>
            </a:r>
          </a:p>
          <a:p>
            <a:r>
              <a:rPr lang="ru-RU" sz="2400" b="1" dirty="0" smtClean="0"/>
              <a:t>УДК 373.167. 1. 808. 2</a:t>
            </a:r>
          </a:p>
          <a:p>
            <a:r>
              <a:rPr lang="ru-RU" sz="2400" b="1" dirty="0" smtClean="0"/>
              <a:t>Нина Николаевна Максимук </a:t>
            </a:r>
          </a:p>
          <a:p>
            <a:r>
              <a:rPr lang="ru-RU" sz="2400" b="1" dirty="0" smtClean="0"/>
              <a:t>Сборник текстов для изложений. 2-4 классы</a:t>
            </a:r>
          </a:p>
          <a:p>
            <a:r>
              <a:rPr lang="ru-RU" sz="2400" b="1" dirty="0" smtClean="0"/>
              <a:t>Учебно-методическое издание</a:t>
            </a:r>
          </a:p>
          <a:p>
            <a:r>
              <a:rPr lang="ru-RU" sz="2400" b="1" dirty="0" smtClean="0"/>
              <a:t>Москва </a:t>
            </a:r>
            <a:r>
              <a:rPr lang="ru-RU" sz="2400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Вако</a:t>
            </a:r>
            <a:r>
              <a:rPr lang="ru-RU" sz="2400" b="1" dirty="0" smtClean="0"/>
              <a:t>»:2009г. 192с. (стр.51) -</a:t>
            </a:r>
          </a:p>
          <a:p>
            <a:r>
              <a:rPr lang="ru-RU" sz="2400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40752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/>
              <a:t>Презентацию подготовила</a:t>
            </a:r>
          </a:p>
          <a:p>
            <a:r>
              <a:rPr lang="ru-RU" sz="2400" b="1" dirty="0" smtClean="0"/>
              <a:t> учитель начальных классов</a:t>
            </a:r>
          </a:p>
          <a:p>
            <a:r>
              <a:rPr lang="ru-RU" sz="2400" b="1" dirty="0" smtClean="0"/>
              <a:t>СГОД </a:t>
            </a:r>
            <a:r>
              <a:rPr lang="ru-RU" sz="2400" b="1" dirty="0"/>
              <a:t>№ 8 города Талгара</a:t>
            </a:r>
          </a:p>
          <a:p>
            <a:r>
              <a:rPr lang="ru-RU" sz="2400" b="1" dirty="0" err="1"/>
              <a:t>Алматинской</a:t>
            </a:r>
            <a:r>
              <a:rPr lang="ru-RU" sz="2400" b="1" dirty="0"/>
              <a:t> </a:t>
            </a:r>
            <a:r>
              <a:rPr lang="ru-RU" sz="2400" b="1" dirty="0" smtClean="0"/>
              <a:t>области</a:t>
            </a:r>
          </a:p>
          <a:p>
            <a:r>
              <a:rPr lang="ru-RU" sz="24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5" name="Picture 70" descr="p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286388"/>
            <a:ext cx="1357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5dc5fcc1e6bb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64" y="285728"/>
            <a:ext cx="2071702" cy="3452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83134" y="4500570"/>
            <a:ext cx="397096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олень</a:t>
            </a:r>
            <a:endParaRPr lang="ru-RU" sz="115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blipFill>
                <a:blip r:embed="rId3"/>
                <a:stretch>
                  <a:fillRect/>
                </a:stretch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4" name="Picture 2" descr="C:\Documents and Settings\Admin\Мои документы\Мои рисунки\русский язык1\atompimplitere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928802"/>
            <a:ext cx="2627216" cy="2662246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Мои документы\Мои рисунки\русский язык1\Изображение 5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2357430"/>
            <a:ext cx="3202965" cy="21431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7224" y="428604"/>
            <a:ext cx="56457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10474" y="500042"/>
            <a:ext cx="944490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48504" y="2357430"/>
            <a:ext cx="918841" cy="1862048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1500" b="1" cap="all" spc="0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+</a:t>
            </a:r>
            <a:endParaRPr lang="ru-RU" sz="11500" b="1" cap="all" spc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642918"/>
            <a:ext cx="564577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D6009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D60093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astemplatechildrend01cv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14678" y="785794"/>
            <a:ext cx="431727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1714488"/>
            <a:ext cx="54292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Словно царскую корону,</a:t>
            </a:r>
          </a:p>
          <a:p>
            <a:r>
              <a:rPr lang="ru-RU" sz="32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Носит он свои рога,</a:t>
            </a:r>
          </a:p>
          <a:p>
            <a:r>
              <a:rPr lang="ru-RU" sz="32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Ест лишайник, мох зелёный,</a:t>
            </a:r>
          </a:p>
          <a:p>
            <a:r>
              <a:rPr lang="ru-RU" sz="32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Любит снежные луга.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3714752"/>
            <a:ext cx="284257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олень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857232"/>
            <a:ext cx="3214710" cy="328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82490937_futuru.ru.2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785794"/>
            <a:ext cx="5248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CC66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571612"/>
            <a:ext cx="66437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На скале он строит дом.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Разве жить не страшно в нём?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Хоть кругом и красота,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Но такая высота!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Нет, хозяин не боится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Со скалы крутой скатиться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Два могучие крыла</a:t>
            </a:r>
          </a:p>
          <a:p>
            <a:r>
              <a:rPr lang="ru-RU" sz="36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У хозяина 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4572008"/>
            <a:ext cx="231864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81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орла</a:t>
            </a:r>
            <a:endParaRPr lang="ru-RU" sz="8000" b="1" cap="none" spc="0" dirty="0">
              <a:ln w="38100">
                <a:solidFill>
                  <a:srgbClr val="00B05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214422"/>
            <a:ext cx="4857677" cy="363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28151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     </a:t>
            </a:r>
            <a:r>
              <a:rPr lang="ru-RU" sz="3600" b="1" dirty="0" smtClean="0"/>
              <a:t>У высокой скалы паслось оленье стадо.</a:t>
            </a:r>
          </a:p>
          <a:p>
            <a:r>
              <a:rPr lang="ru-RU" sz="3600" b="1" dirty="0" smtClean="0"/>
              <a:t> В её тени лежал маленький оленёнок.</a:t>
            </a:r>
          </a:p>
          <a:p>
            <a:r>
              <a:rPr lang="ru-RU" sz="3600" b="1" dirty="0" smtClean="0"/>
              <a:t>      Орёл высмотрел оленёнка и бросился на </a:t>
            </a:r>
          </a:p>
          <a:p>
            <a:r>
              <a:rPr lang="ru-RU" sz="3600" b="1" dirty="0" smtClean="0"/>
              <a:t>него. Мать услышала шум крыльев громад-</a:t>
            </a:r>
          </a:p>
          <a:p>
            <a:r>
              <a:rPr lang="ru-RU" sz="3600" b="1" dirty="0" smtClean="0"/>
              <a:t>ной птицы. </a:t>
            </a:r>
            <a:r>
              <a:rPr lang="ru-RU" sz="3600" b="1" dirty="0" err="1" smtClean="0"/>
              <a:t>Олениха</a:t>
            </a:r>
            <a:r>
              <a:rPr lang="ru-RU" sz="3600" b="1" dirty="0" smtClean="0"/>
              <a:t> встала на задние лапы</a:t>
            </a:r>
          </a:p>
          <a:p>
            <a:r>
              <a:rPr lang="ru-RU" sz="3600" b="1" dirty="0" smtClean="0"/>
              <a:t>около детёныша. Передними копытами она</a:t>
            </a:r>
          </a:p>
          <a:p>
            <a:r>
              <a:rPr lang="ru-RU" sz="3600" b="1" dirty="0" smtClean="0"/>
              <a:t>старалась ударить разбойника.</a:t>
            </a:r>
          </a:p>
          <a:p>
            <a:r>
              <a:rPr lang="ru-RU" sz="3600" b="1" dirty="0" smtClean="0"/>
              <a:t>     Орёл отступил. Он полетел к своему </a:t>
            </a:r>
            <a:r>
              <a:rPr lang="ru-RU" sz="3600" b="1" dirty="0" err="1" smtClean="0"/>
              <a:t>гнез</a:t>
            </a:r>
            <a:r>
              <a:rPr lang="ru-RU" sz="3600" b="1" dirty="0" smtClean="0"/>
              <a:t>-</a:t>
            </a:r>
          </a:p>
          <a:p>
            <a:r>
              <a:rPr lang="ru-RU" sz="3600" b="1" dirty="0" err="1" smtClean="0"/>
              <a:t>ду</a:t>
            </a:r>
            <a:r>
              <a:rPr lang="ru-RU" sz="3600" b="1" dirty="0" smtClean="0"/>
              <a:t>.</a:t>
            </a:r>
          </a:p>
          <a:p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4804182"/>
            <a:ext cx="2500330" cy="1875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214290"/>
            <a:ext cx="72347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35743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 smtClean="0">
                <a:solidFill>
                  <a:prstClr val="black"/>
                </a:solidFill>
              </a:rPr>
              <a:t>          У высокой скалы паслось оленье стадо. В её тени лежал маленький оленёнок.</a:t>
            </a:r>
          </a:p>
        </p:txBody>
      </p:sp>
      <p:pic>
        <p:nvPicPr>
          <p:cNvPr id="6" name="Picture 10" descr="http://fantasyflash.ru/anime/flowers/image/flowers2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857760"/>
            <a:ext cx="1857388" cy="1683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00100" y="214290"/>
            <a:ext cx="72347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5736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</a:rPr>
              <a:t>     </a:t>
            </a:r>
            <a:r>
              <a:rPr lang="ru-RU" sz="4000" b="1" dirty="0" smtClean="0">
                <a:solidFill>
                  <a:prstClr val="black"/>
                </a:solidFill>
              </a:rPr>
              <a:t>Орёл высмотрел оленёнка и </a:t>
            </a:r>
            <a:r>
              <a:rPr lang="ru-RU" sz="4000" b="1" dirty="0" err="1" smtClean="0">
                <a:solidFill>
                  <a:prstClr val="black"/>
                </a:solidFill>
              </a:rPr>
              <a:t>бросил-ся</a:t>
            </a:r>
            <a:r>
              <a:rPr lang="ru-RU" sz="4000" b="1" dirty="0" smtClean="0">
                <a:solidFill>
                  <a:prstClr val="black"/>
                </a:solidFill>
              </a:rPr>
              <a:t> на него. Мать услышала шум </a:t>
            </a:r>
            <a:r>
              <a:rPr lang="ru-RU" sz="4000" b="1" dirty="0" err="1" smtClean="0">
                <a:solidFill>
                  <a:prstClr val="black"/>
                </a:solidFill>
              </a:rPr>
              <a:t>крыль-ев</a:t>
            </a:r>
            <a:r>
              <a:rPr lang="ru-RU" sz="4000" b="1" dirty="0" smtClean="0">
                <a:solidFill>
                  <a:prstClr val="black"/>
                </a:solidFill>
              </a:rPr>
              <a:t> громадной птицы. </a:t>
            </a:r>
            <a:r>
              <a:rPr lang="ru-RU" sz="4000" b="1" dirty="0" err="1" smtClean="0">
                <a:solidFill>
                  <a:prstClr val="black"/>
                </a:solidFill>
              </a:rPr>
              <a:t>Олениха</a:t>
            </a:r>
            <a:r>
              <a:rPr lang="ru-RU" sz="4000" b="1" dirty="0" smtClean="0">
                <a:solidFill>
                  <a:prstClr val="black"/>
                </a:solidFill>
              </a:rPr>
              <a:t> встала на задние лапы около детёныша. </a:t>
            </a:r>
            <a:r>
              <a:rPr lang="ru-RU" sz="4000" b="1" dirty="0" err="1" smtClean="0">
                <a:solidFill>
                  <a:prstClr val="black"/>
                </a:solidFill>
              </a:rPr>
              <a:t>Перед-ними</a:t>
            </a:r>
            <a:r>
              <a:rPr lang="ru-RU" sz="4000" b="1" dirty="0" smtClean="0">
                <a:solidFill>
                  <a:prstClr val="black"/>
                </a:solidFill>
              </a:rPr>
              <a:t> копытами она старалась ударить разбойника.</a:t>
            </a:r>
          </a:p>
        </p:txBody>
      </p:sp>
      <p:pic>
        <p:nvPicPr>
          <p:cNvPr id="5" name="Picture 70" descr="p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143512"/>
            <a:ext cx="1357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214290"/>
            <a:ext cx="72347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71462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</a:rPr>
              <a:t>      </a:t>
            </a:r>
            <a:r>
              <a:rPr lang="ru-RU" sz="5400" b="1" dirty="0" smtClean="0">
                <a:solidFill>
                  <a:prstClr val="black"/>
                </a:solidFill>
              </a:rPr>
              <a:t>Орёл отступил. Он полетел к своему гнезду.</a:t>
            </a:r>
          </a:p>
        </p:txBody>
      </p:sp>
      <p:pic>
        <p:nvPicPr>
          <p:cNvPr id="6" name="Picture 25" descr="C:\Documents and Settings\Admin\Мои документы\раскраскраски  по матем\5bfa1af55f5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857760"/>
            <a:ext cx="1285884" cy="161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348800"/>
            <a:ext cx="928151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       </a:t>
            </a:r>
            <a:r>
              <a:rPr lang="ru-RU" sz="3600" b="1" u="sng" dirty="0" smtClean="0"/>
              <a:t>У</a:t>
            </a:r>
            <a:r>
              <a:rPr lang="ru-RU" sz="3600" b="1" dirty="0" smtClean="0"/>
              <a:t> высок</a:t>
            </a:r>
            <a:r>
              <a:rPr lang="ru-RU" sz="3600" b="1" u="sng" dirty="0" smtClean="0"/>
              <a:t>ой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ск</a:t>
            </a:r>
            <a:r>
              <a:rPr lang="ru-RU" sz="3600" b="1" dirty="0" smtClean="0"/>
              <a:t>..</a:t>
            </a:r>
            <a:r>
              <a:rPr lang="ru-RU" sz="3600" b="1" dirty="0" err="1" smtClean="0"/>
              <a:t>лы</a:t>
            </a:r>
            <a:r>
              <a:rPr lang="ru-RU" sz="3600" b="1" dirty="0" smtClean="0"/>
              <a:t> п..</a:t>
            </a:r>
            <a:r>
              <a:rPr lang="ru-RU" sz="3600" b="1" dirty="0" err="1" smtClean="0"/>
              <a:t>слось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лен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е стадо.</a:t>
            </a:r>
          </a:p>
          <a:p>
            <a:r>
              <a:rPr lang="ru-RU" sz="3600" b="1" dirty="0" smtClean="0"/>
              <a:t> </a:t>
            </a:r>
            <a:r>
              <a:rPr lang="ru-RU" sz="3600" b="1" u="sng" dirty="0" smtClean="0"/>
              <a:t>В </a:t>
            </a:r>
            <a:r>
              <a:rPr lang="ru-RU" sz="3600" b="1" dirty="0" smtClean="0"/>
              <a:t>её т..ни л..жал мал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нький </a:t>
            </a:r>
            <a:r>
              <a:rPr lang="ru-RU" sz="3600" b="1" dirty="0" err="1" smtClean="0"/>
              <a:t>ол</a:t>
            </a:r>
            <a:r>
              <a:rPr lang="ru-RU" sz="3600" b="1" dirty="0" smtClean="0"/>
              <a:t>..нёнок.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      О</a:t>
            </a:r>
            <a:r>
              <a:rPr lang="ru-RU" sz="3600" b="1" dirty="0" smtClean="0"/>
              <a:t>рёл </a:t>
            </a:r>
            <a:r>
              <a:rPr lang="ru-RU" sz="3600" b="1" dirty="0" err="1" smtClean="0"/>
              <a:t>высм</a:t>
            </a:r>
            <a:r>
              <a:rPr lang="ru-RU" sz="3600" b="1" dirty="0" smtClean="0"/>
              <a:t>..</a:t>
            </a:r>
            <a:r>
              <a:rPr lang="ru-RU" sz="3600" b="1" dirty="0" err="1" smtClean="0"/>
              <a:t>трел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ол</a:t>
            </a:r>
            <a:r>
              <a:rPr lang="ru-RU" sz="3600" b="1" dirty="0" smtClean="0"/>
              <a:t>..нёнка и бросился </a:t>
            </a:r>
            <a:r>
              <a:rPr lang="ru-RU" sz="3600" b="1" u="sng" dirty="0" smtClean="0"/>
              <a:t>на </a:t>
            </a:r>
          </a:p>
          <a:p>
            <a:r>
              <a:rPr lang="ru-RU" sz="3600" b="1" u="sng" dirty="0" smtClean="0"/>
              <a:t>него</a:t>
            </a:r>
            <a:r>
              <a:rPr lang="ru-RU" sz="3600" b="1" dirty="0" smtClean="0"/>
              <a:t>. Мать услышала шум крыл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b="1" dirty="0" smtClean="0"/>
              <a:t>ев гр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мад-</a:t>
            </a:r>
          </a:p>
          <a:p>
            <a:r>
              <a:rPr lang="ru-RU" sz="3600" b="1" dirty="0" smtClean="0"/>
              <a:t>ной птицы. 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лениха</a:t>
            </a:r>
            <a:r>
              <a:rPr lang="ru-RU" sz="3600" b="1" dirty="0" smtClean="0"/>
              <a:t> встала </a:t>
            </a:r>
            <a:r>
              <a:rPr lang="ru-RU" sz="3600" b="1" u="sng" dirty="0" smtClean="0"/>
              <a:t>на</a:t>
            </a:r>
            <a:r>
              <a:rPr lang="ru-RU" sz="3600" b="1" dirty="0" smtClean="0"/>
              <a:t> задн</a:t>
            </a:r>
            <a:r>
              <a:rPr lang="ru-RU" sz="3600" b="1" u="sng" dirty="0" smtClean="0"/>
              <a:t>ие</a:t>
            </a:r>
            <a:r>
              <a:rPr lang="ru-RU" sz="3600" b="1" dirty="0" smtClean="0"/>
              <a:t> лапы</a:t>
            </a:r>
          </a:p>
          <a:p>
            <a:r>
              <a:rPr lang="ru-RU" sz="3600" b="1" dirty="0" smtClean="0">
                <a:solidFill>
                  <a:srgbClr val="FF0000"/>
                </a:solidFill>
              </a:rPr>
              <a:t>около</a:t>
            </a:r>
            <a:r>
              <a:rPr lang="ru-RU" sz="3600" b="1" dirty="0" smtClean="0"/>
              <a:t> д..</a:t>
            </a:r>
            <a:r>
              <a:rPr lang="ru-RU" sz="3600" b="1" dirty="0" err="1" smtClean="0"/>
              <a:t>тёныша</a:t>
            </a:r>
            <a:r>
              <a:rPr lang="ru-RU" sz="3600" b="1" dirty="0" smtClean="0"/>
              <a:t>. П..</a:t>
            </a:r>
            <a:r>
              <a:rPr lang="ru-RU" sz="3600" b="1" dirty="0" err="1" smtClean="0"/>
              <a:t>редними</a:t>
            </a:r>
            <a:r>
              <a:rPr lang="ru-RU" sz="3600" b="1" dirty="0" smtClean="0"/>
              <a:t> копытами ..на</a:t>
            </a:r>
          </a:p>
          <a:p>
            <a:r>
              <a:rPr lang="ru-RU" sz="3600" b="1" dirty="0" smtClean="0"/>
              <a:t>старалась ударить разбойника.</a:t>
            </a:r>
          </a:p>
          <a:p>
            <a:r>
              <a:rPr lang="ru-RU" sz="3600" b="1" dirty="0" smtClean="0"/>
              <a:t>   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рёл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тступил. Он 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л..тел </a:t>
            </a:r>
            <a:r>
              <a:rPr lang="ru-RU" sz="3600" b="1" u="sng" dirty="0" smtClean="0"/>
              <a:t>к </a:t>
            </a:r>
            <a:r>
              <a:rPr lang="ru-RU" sz="3600" b="1" dirty="0" smtClean="0"/>
              <a:t>св..ему </a:t>
            </a:r>
            <a:r>
              <a:rPr lang="ru-RU" sz="3600" b="1" dirty="0" err="1" smtClean="0"/>
              <a:t>гн</a:t>
            </a:r>
            <a:r>
              <a:rPr lang="ru-RU" sz="3600" b="1" dirty="0" smtClean="0"/>
              <a:t>..</a:t>
            </a:r>
            <a:r>
              <a:rPr lang="ru-RU" sz="3600" b="1" dirty="0" err="1" smtClean="0"/>
              <a:t>з</a:t>
            </a:r>
            <a:r>
              <a:rPr lang="ru-RU" sz="3600" b="1" dirty="0" smtClean="0"/>
              <a:t>-</a:t>
            </a:r>
          </a:p>
          <a:p>
            <a:r>
              <a:rPr lang="ru-RU" sz="3600" b="1" dirty="0" err="1" smtClean="0"/>
              <a:t>ду</a:t>
            </a:r>
            <a:r>
              <a:rPr lang="ru-RU" sz="3600" b="1" dirty="0" smtClean="0"/>
              <a:t>.</a:t>
            </a:r>
          </a:p>
          <a:p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57166"/>
            <a:ext cx="8827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1357298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а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0" y="1357298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а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85736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185736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1857364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6050" y="242886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о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2428868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407194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07194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43900" y="407194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о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514351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514351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о</a:t>
            </a:r>
            <a:endParaRPr lang="ru-RU" sz="3600" b="1" dirty="0">
              <a:solidFill>
                <a:srgbClr val="330BDD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15338" y="514351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330BDD"/>
                </a:solidFill>
              </a:rPr>
              <a:t>е</a:t>
            </a:r>
            <a:endParaRPr lang="ru-RU" sz="3600" b="1" dirty="0">
              <a:solidFill>
                <a:srgbClr val="330BD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494</Words>
  <PresentationFormat>Экран (4:3)</PresentationFormat>
  <Paragraphs>110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78</cp:revision>
  <dcterms:modified xsi:type="dcterms:W3CDTF">2011-08-25T11:31:46Z</dcterms:modified>
</cp:coreProperties>
</file>