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72" r:id="rId6"/>
    <p:sldId id="262" r:id="rId7"/>
    <p:sldId id="271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FF"/>
    <a:srgbClr val="FF85FF"/>
    <a:srgbClr val="33CC33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ru.wikipedia.org/wiki/%D0%90%D0%B7%D0%B8%D1%8F" TargetMode="External"/><Relationship Id="rId4" Type="http://schemas.openxmlformats.org/officeDocument/2006/relationships/hyperlink" Target="http://ru.wikipedia.org/wiki/%D0%95%D0%B2%D1%80%D0%BE%D0%BF%D0%B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ramka-detskaya-8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1643050"/>
            <a:ext cx="6072230" cy="132343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3214686"/>
            <a:ext cx="3434146" cy="132343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Куница</a:t>
            </a:r>
            <a:endParaRPr lang="ru-RU" sz="80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5321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609079"/>
            <a:ext cx="3059640" cy="417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786182" y="392906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Обитает в </a:t>
            </a:r>
            <a:r>
              <a:rPr lang="ru-RU" b="1" dirty="0" smtClean="0">
                <a:hlinkClick r:id="rId4" tooltip="Европа"/>
              </a:rPr>
              <a:t>Европе</a:t>
            </a:r>
            <a:r>
              <a:rPr lang="ru-RU" b="1" dirty="0" smtClean="0"/>
              <a:t> и </a:t>
            </a:r>
            <a:r>
              <a:rPr lang="ru-RU" b="1" dirty="0" smtClean="0">
                <a:hlinkClick r:id="rId5" tooltip="Азия"/>
              </a:rPr>
              <a:t>Азии</a:t>
            </a:r>
            <a:r>
              <a:rPr lang="ru-RU" b="1" dirty="0" smtClean="0"/>
              <a:t> и населяет главным образом лесные местности. 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86182" y="43576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обитатель деревьев.  Она умеет хорошо лазать и прыгать, при этом преодолевая расстояние до 4 м. 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1142984"/>
            <a:ext cx="283122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5715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Лесная</a:t>
            </a:r>
          </a:p>
          <a:p>
            <a:pPr algn="ctr"/>
            <a:r>
              <a:rPr lang="ru-RU" sz="6600" b="1" dirty="0" smtClean="0">
                <a:ln w="57150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3"/>
                </a:solidFill>
              </a:rPr>
              <a:t>куница</a:t>
            </a:r>
            <a:endParaRPr lang="ru-RU" sz="6600" b="1" cap="none" spc="0" dirty="0">
              <a:ln w="57150">
                <a:solidFill>
                  <a:schemeClr val="accent5">
                    <a:lumMod val="75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532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1071546"/>
            <a:ext cx="796846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                                   </a:t>
            </a:r>
          </a:p>
          <a:p>
            <a:r>
              <a:rPr lang="ru-RU" sz="2800" b="1" dirty="0" smtClean="0"/>
              <a:t>         Живёт в густом лесу небольшой хищный</a:t>
            </a:r>
          </a:p>
          <a:p>
            <a:r>
              <a:rPr lang="ru-RU" sz="2800" b="1" dirty="0" smtClean="0"/>
              <a:t>  зверёк – куница. </a:t>
            </a:r>
          </a:p>
          <a:p>
            <a:r>
              <a:rPr lang="ru-RU" sz="2800" b="1" dirty="0" smtClean="0"/>
              <a:t>         Ростом куница меньше кошки. Она очень</a:t>
            </a:r>
          </a:p>
          <a:p>
            <a:r>
              <a:rPr lang="ru-RU" sz="2800" b="1" dirty="0" smtClean="0"/>
              <a:t>  проворна. Куница  хорошо лазает по деревьям.</a:t>
            </a:r>
          </a:p>
          <a:p>
            <a:r>
              <a:rPr lang="ru-RU" sz="2800" b="1" dirty="0" smtClean="0"/>
              <a:t>   Даже ловкая белка не всегда от неё убежит.</a:t>
            </a:r>
          </a:p>
          <a:p>
            <a:r>
              <a:rPr lang="ru-RU" sz="2800" b="1" dirty="0" smtClean="0"/>
              <a:t>         Охотится куница за мышами и другими мел-</a:t>
            </a:r>
          </a:p>
          <a:p>
            <a:r>
              <a:rPr lang="ru-RU" sz="2800" b="1" dirty="0" smtClean="0"/>
              <a:t>  </a:t>
            </a:r>
            <a:r>
              <a:rPr lang="ru-RU" sz="2800" b="1" dirty="0" err="1" smtClean="0"/>
              <a:t>кими</a:t>
            </a:r>
            <a:r>
              <a:rPr lang="ru-RU" sz="2800" b="1" dirty="0" smtClean="0"/>
              <a:t> зверушками.</a:t>
            </a:r>
          </a:p>
          <a:p>
            <a:r>
              <a:rPr lang="ru-RU" sz="2800" b="1" dirty="0" smtClean="0"/>
              <a:t>         А наступит лето,  поспеют в лесу ягоды – </a:t>
            </a:r>
            <a:r>
              <a:rPr lang="ru-RU" sz="2800" b="1" dirty="0" err="1" smtClean="0"/>
              <a:t>ку</a:t>
            </a:r>
            <a:r>
              <a:rPr lang="ru-RU" sz="2800" b="1" dirty="0" smtClean="0"/>
              <a:t> –</a:t>
            </a:r>
          </a:p>
          <a:p>
            <a:r>
              <a:rPr lang="ru-RU" sz="2800" b="1" dirty="0" smtClean="0"/>
              <a:t>   </a:t>
            </a:r>
            <a:r>
              <a:rPr lang="ru-RU" sz="2800" b="1" dirty="0" err="1" smtClean="0"/>
              <a:t>ница</a:t>
            </a:r>
            <a:r>
              <a:rPr lang="ru-RU" sz="2800" b="1" dirty="0" smtClean="0"/>
              <a:t>  и ими будет лакомиться.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571480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53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1142984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33CC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1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33CC33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33CC33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643182"/>
            <a:ext cx="7500990" cy="261610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/>
                <a:sym typeface="Wingdings 2"/>
              </a:rPr>
              <a:t>К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sym typeface="Wingdings 2"/>
              </a:rPr>
              <a:t>акой  зверёк куница</a:t>
            </a:r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/>
              </a:rPr>
              <a:t>?</a:t>
            </a:r>
          </a:p>
          <a:p>
            <a:pPr algn="just"/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/>
                <a:sym typeface="Wingdings 2"/>
              </a:rPr>
              <a:t>За кем охотится куница</a:t>
            </a:r>
            <a:r>
              <a:rPr lang="ru-RU" sz="44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/>
              </a:rPr>
              <a:t>?  </a:t>
            </a:r>
          </a:p>
          <a:p>
            <a:pPr algn="just"/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/>
                <a:sym typeface="Wingdings 2"/>
              </a:rPr>
              <a:t>Чем лакомится этот зверёк?</a:t>
            </a:r>
            <a:r>
              <a:rPr lang="ru-RU" sz="44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66FF"/>
                </a:solidFill>
                <a:effectLst/>
              </a:rPr>
              <a:t>     </a:t>
            </a:r>
          </a:p>
          <a:p>
            <a:pPr algn="just"/>
            <a:endParaRPr lang="ru-RU" sz="3200" b="1" cap="none" spc="0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66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53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714356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500174"/>
            <a:ext cx="77867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          </a:t>
            </a:r>
            <a:r>
              <a:rPr lang="ru-RU" sz="2800" b="1" dirty="0" smtClean="0"/>
              <a:t>Живёт в густом лесу небольшой хищный</a:t>
            </a:r>
          </a:p>
          <a:p>
            <a:pPr algn="just"/>
            <a:r>
              <a:rPr lang="ru-RU" sz="2800" b="1" dirty="0" smtClean="0"/>
              <a:t>  зверёк – куница. </a:t>
            </a:r>
          </a:p>
          <a:p>
            <a:pPr algn="just"/>
            <a:r>
              <a:rPr lang="ru-RU" sz="2800" b="1" dirty="0" smtClean="0"/>
              <a:t>          Ростом куница меньше кошки. Она очень</a:t>
            </a:r>
          </a:p>
          <a:p>
            <a:pPr algn="just"/>
            <a:r>
              <a:rPr lang="ru-RU" sz="2800" b="1" dirty="0" smtClean="0"/>
              <a:t>  проворна. Куница  хорошо лазает по деревьям.</a:t>
            </a:r>
          </a:p>
          <a:p>
            <a:pPr algn="just"/>
            <a:r>
              <a:rPr lang="ru-RU" sz="2800" b="1" dirty="0" smtClean="0"/>
              <a:t>   Даже ловкая белка не всегда от неё убежит.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3857628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Охотится куница за мышами и другими мел-</a:t>
            </a:r>
          </a:p>
          <a:p>
            <a:r>
              <a:rPr lang="ru-RU" sz="2800" b="1" dirty="0" smtClean="0"/>
              <a:t>   </a:t>
            </a:r>
            <a:r>
              <a:rPr lang="ru-RU" sz="2800" b="1" dirty="0" err="1" smtClean="0"/>
              <a:t>кими</a:t>
            </a:r>
            <a:r>
              <a:rPr lang="ru-RU" sz="2800" b="1" dirty="0" smtClean="0"/>
              <a:t> зверушками.</a:t>
            </a:r>
          </a:p>
          <a:p>
            <a:r>
              <a:rPr lang="ru-RU" sz="2800" b="1" dirty="0" smtClean="0"/>
              <a:t>       А наступит лето,  поспеют в лесу ягоды – </a:t>
            </a:r>
            <a:r>
              <a:rPr lang="ru-RU" sz="2800" b="1" dirty="0" err="1" smtClean="0"/>
              <a:t>ку</a:t>
            </a:r>
            <a:r>
              <a:rPr lang="ru-RU" sz="2800" b="1" dirty="0" smtClean="0"/>
              <a:t>-</a:t>
            </a:r>
          </a:p>
          <a:p>
            <a:r>
              <a:rPr lang="ru-RU" sz="2800" b="1" dirty="0" smtClean="0"/>
              <a:t>  </a:t>
            </a:r>
            <a:r>
              <a:rPr lang="ru-RU" sz="2800" b="1" dirty="0" err="1" smtClean="0"/>
              <a:t>ница</a:t>
            </a:r>
            <a:r>
              <a:rPr lang="ru-RU" sz="2800" b="1" dirty="0" smtClean="0"/>
              <a:t>  и ими будет лакомиться.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53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642918"/>
            <a:ext cx="80856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*Что обозначает слово     </a:t>
            </a:r>
          </a:p>
          <a:p>
            <a:r>
              <a:rPr lang="ru-RU" sz="54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проворна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                        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*Подбери к нему 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синони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мы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         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4000504"/>
            <a:ext cx="73671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Расторопный, шустрый,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рыткий.                           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9" y="0"/>
            <a:ext cx="911532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214422"/>
            <a:ext cx="892494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Ростом куница меньше какого животного?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42918"/>
            <a:ext cx="78582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Где живёт небольшой хищный  зверёк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285992"/>
            <a:ext cx="278153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Какова она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928934"/>
            <a:ext cx="645337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Как лазает куница по деревьям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1000108"/>
            <a:ext cx="26264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густом лесу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1857364"/>
            <a:ext cx="296530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меньше кошки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2357430"/>
            <a:ext cx="32544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очень проворна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3929066"/>
            <a:ext cx="27356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ловкая белка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3500438"/>
            <a:ext cx="754020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Какой зверёк не всегда от неё убежит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5072074"/>
            <a:ext cx="780001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Чем будет лакомиться куница с наступлением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лета ?                                                                      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86050" y="5500702"/>
            <a:ext cx="35177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спелыми ягодами</a:t>
            </a:r>
            <a:endParaRPr lang="ru-RU" sz="3200" b="1" cap="none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00892" y="3000372"/>
            <a:ext cx="151381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хорошо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49" y="4214818"/>
            <a:ext cx="492922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За кем охотится куница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?                                                                      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7224" y="4643446"/>
            <a:ext cx="792961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мышами и другими мелкими зверушками                                                   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1532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500042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81.2Рус </a:t>
            </a:r>
          </a:p>
          <a:p>
            <a:r>
              <a:rPr lang="ru-RU" b="1" dirty="0" smtClean="0"/>
              <a:t>УДК 808.2. (-82)(072.3)</a:t>
            </a:r>
          </a:p>
          <a:p>
            <a:r>
              <a:rPr lang="ru-RU" b="1" dirty="0" smtClean="0"/>
              <a:t>М17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(стр.67)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357686" y="3857628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5" name="Рисунок 4" descr="clipart-1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4080" y="4000504"/>
            <a:ext cx="1868955" cy="1964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375</Words>
  <PresentationFormat>Экран (4:3)</PresentationFormat>
  <Paragraphs>75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47</cp:revision>
  <dcterms:modified xsi:type="dcterms:W3CDTF">2011-08-25T12:25:08Z</dcterms:modified>
</cp:coreProperties>
</file>