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72" r:id="rId5"/>
    <p:sldId id="273" r:id="rId6"/>
    <p:sldId id="274" r:id="rId7"/>
    <p:sldId id="270" r:id="rId8"/>
    <p:sldId id="259" r:id="rId9"/>
    <p:sldId id="269" r:id="rId10"/>
    <p:sldId id="265" r:id="rId11"/>
    <p:sldId id="266" r:id="rId12"/>
    <p:sldId id="27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79F6F5"/>
    <a:srgbClr val="E01EE0"/>
    <a:srgbClr val="FFF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48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4"/>
            <a:ext cx="9144000" cy="686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00298" y="1928802"/>
            <a:ext cx="4374788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9F6F5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</a:p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9F6F5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Сластёна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9F6F5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 descr="clipart-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4000504"/>
            <a:ext cx="1680649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77130" y="285728"/>
            <a:ext cx="7907614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выделенных букв: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кий, мё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ра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апа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ла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ки, морда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кий, стра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нн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ая, к ул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ь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ю,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еж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т, ч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ет, умч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лась.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1214422"/>
            <a:ext cx="5821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Обрати внимание!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E01EE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2071678"/>
            <a:ext cx="310854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9F6F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визг</a:t>
            </a:r>
          </a:p>
          <a:p>
            <a:pPr algn="ctr"/>
            <a:r>
              <a:rPr lang="ru-RU" sz="8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9F6F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прочь</a:t>
            </a:r>
            <a:endParaRPr lang="ru-RU" sz="8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79F6F5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1000108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857364"/>
            <a:ext cx="597593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5400" b="1" dirty="0" smtClean="0"/>
              <a:t>Странная кошка.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Мурка ищет мёд.</a:t>
            </a:r>
          </a:p>
          <a:p>
            <a:pPr marL="457200" indent="-457200">
              <a:buAutoNum type="arabicPeriod"/>
            </a:pPr>
            <a:r>
              <a:rPr lang="ru-RU" sz="5400" b="1" dirty="0" smtClean="0"/>
              <a:t>Неудача.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1670" y="142852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(стр.67)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48" y="3500438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рамки сказочные детские\2fe9437c140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438" y="5214950"/>
            <a:ext cx="27283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кошка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2" descr="C:\Documents and Settings\Admin\Мои документы\Мои рисунки\httpimages.yandex.kz анимации\0_299eb_700aece6_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285992"/>
            <a:ext cx="2571752" cy="3048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57158" y="164305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Молоко пьёт,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Песенки поёт.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Чисто умывается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с водой не знается.</a:t>
            </a:r>
            <a:endParaRPr lang="ru-RU" sz="32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71480"/>
            <a:ext cx="40001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</a:t>
            </a:r>
            <a:r>
              <a:rPr lang="ru-RU" sz="5400" b="1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4000" dirty="0">
              <a:ln w="19050">
                <a:solidFill>
                  <a:srgbClr val="FFFF00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20" y="1071546"/>
            <a:ext cx="78581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</a:t>
            </a:r>
            <a:r>
              <a:rPr lang="ru-RU" sz="2800" b="1" dirty="0" smtClean="0"/>
              <a:t>Наша  Мурка – странная кошка. Она любила </a:t>
            </a:r>
          </a:p>
          <a:p>
            <a:r>
              <a:rPr lang="ru-RU" sz="2800" b="1" dirty="0" smtClean="0"/>
              <a:t>лизать сладкий мёд.</a:t>
            </a:r>
          </a:p>
          <a:p>
            <a:r>
              <a:rPr lang="ru-RU" sz="2800" b="1" dirty="0" smtClean="0"/>
              <a:t>     Лежит раз Мурка на крылечке. Чует медовый</a:t>
            </a:r>
          </a:p>
          <a:p>
            <a:r>
              <a:rPr lang="ru-RU" sz="2800" b="1" dirty="0" smtClean="0"/>
              <a:t>запах. Он привёл Мурку к улью. Мурка стала на</a:t>
            </a:r>
          </a:p>
          <a:p>
            <a:r>
              <a:rPr lang="ru-RU" sz="2800" b="1" dirty="0" smtClean="0"/>
              <a:t>задние лапки и сунула мордочку в леток. </a:t>
            </a:r>
          </a:p>
          <a:p>
            <a:r>
              <a:rPr lang="ru-RU" sz="2800" b="1" dirty="0" smtClean="0"/>
              <a:t>     Вдруг раздался резкий кошачий визг. Пчела</a:t>
            </a:r>
          </a:p>
          <a:p>
            <a:r>
              <a:rPr lang="ru-RU" sz="2800" b="1" dirty="0" smtClean="0"/>
              <a:t> ужалила лакомку. Мурка стрелой умчалась</a:t>
            </a:r>
          </a:p>
          <a:p>
            <a:r>
              <a:rPr lang="ru-RU" sz="2800" b="1" dirty="0" smtClean="0"/>
              <a:t> прочь.</a:t>
            </a:r>
          </a:p>
          <a:p>
            <a:r>
              <a:rPr lang="ru-RU" sz="2400" b="1" dirty="0" smtClean="0"/>
              <a:t>   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285728"/>
            <a:ext cx="25820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66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Сластёна</a:t>
            </a:r>
            <a:endParaRPr lang="ru-RU" sz="4800" b="1" cap="none" spc="0" dirty="0">
              <a:ln w="31550" cmpd="sng">
                <a:solidFill>
                  <a:srgbClr val="0066FF"/>
                </a:soli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285728"/>
            <a:ext cx="78232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071678"/>
            <a:ext cx="7000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</a:rPr>
              <a:t>    Наша  Мурка – странная кошка. </a:t>
            </a:r>
          </a:p>
          <a:p>
            <a:pPr lvl="0"/>
            <a:r>
              <a:rPr lang="ru-RU" sz="3600" b="1" dirty="0" smtClean="0">
                <a:solidFill>
                  <a:prstClr val="black"/>
                </a:solidFill>
              </a:rPr>
              <a:t>Она любила лизать сладкий мёд.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285728"/>
            <a:ext cx="78232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1857364"/>
            <a:ext cx="69294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 </a:t>
            </a:r>
            <a:r>
              <a:rPr lang="ru-RU" sz="3600" b="1" dirty="0" smtClean="0"/>
              <a:t>Лежит раз Мурка на </a:t>
            </a:r>
            <a:r>
              <a:rPr lang="ru-RU" sz="3600" b="1" dirty="0" err="1" smtClean="0"/>
              <a:t>крылеч-ке</a:t>
            </a:r>
            <a:r>
              <a:rPr lang="ru-RU" sz="3600" b="1" dirty="0" smtClean="0"/>
              <a:t>. Чует медовый запах. Он </a:t>
            </a:r>
            <a:r>
              <a:rPr lang="ru-RU" sz="3600" b="1" dirty="0" err="1" smtClean="0"/>
              <a:t>при-вёл</a:t>
            </a:r>
            <a:r>
              <a:rPr lang="ru-RU" sz="3600" b="1" dirty="0" smtClean="0"/>
              <a:t> Мурку к улью. Мурка стала на задние лапки и сунула </a:t>
            </a:r>
            <a:r>
              <a:rPr lang="ru-RU" sz="3600" b="1" dirty="0" err="1" smtClean="0"/>
              <a:t>мор-дочку</a:t>
            </a:r>
            <a:r>
              <a:rPr lang="ru-RU" sz="3600" b="1" dirty="0" smtClean="0"/>
              <a:t> в леток.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285728"/>
            <a:ext cx="78232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857364"/>
            <a:ext cx="6858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</a:t>
            </a:r>
            <a:r>
              <a:rPr lang="ru-RU" sz="3600" b="1" dirty="0" smtClean="0"/>
              <a:t>Вдруг раздался резкий </a:t>
            </a:r>
            <a:r>
              <a:rPr lang="ru-RU" sz="3600" b="1" dirty="0" err="1" smtClean="0"/>
              <a:t>коша-чий</a:t>
            </a:r>
            <a:r>
              <a:rPr lang="ru-RU" sz="3600" b="1" dirty="0" smtClean="0"/>
              <a:t> визг. Пчела ужалила </a:t>
            </a:r>
            <a:r>
              <a:rPr lang="ru-RU" sz="3600" b="1" dirty="0" err="1" smtClean="0"/>
              <a:t>лаком-ку</a:t>
            </a:r>
            <a:r>
              <a:rPr lang="ru-RU" sz="3600" b="1" dirty="0" smtClean="0"/>
              <a:t>. Мурка стрелой умчалась</a:t>
            </a:r>
          </a:p>
          <a:p>
            <a:pPr algn="just"/>
            <a:r>
              <a:rPr lang="ru-RU" sz="3600" b="1" dirty="0" smtClean="0"/>
              <a:t> прочь.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57554" y="214290"/>
            <a:ext cx="268874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леток</a:t>
            </a:r>
            <a:endParaRPr lang="ru-RU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785926"/>
            <a:ext cx="2795258" cy="2626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785926"/>
            <a:ext cx="2871792" cy="265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14480" y="1142984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1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928802"/>
            <a:ext cx="7000924" cy="390876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К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ак названа Мурка в рассказе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В чём заключалась странность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   Мурки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</a:t>
            </a: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Расскажите, как Мурка пыталась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   добыть мёд.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Что из этого вышло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    </a:t>
            </a:r>
          </a:p>
          <a:p>
            <a:pPr algn="just"/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C:\Documents and Settings\Admin\Мои документы\Мои рисунки\рамки сказочные детские\1246440722_moi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69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0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1357298"/>
            <a:ext cx="26639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зать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428736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жет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1928802"/>
            <a:ext cx="35718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л…жит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500306"/>
            <a:ext cx="3315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довый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3857628"/>
            <a:ext cx="3313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шачий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4500570"/>
            <a:ext cx="29338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лой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2000240"/>
            <a:ext cx="19775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2571744"/>
            <a:ext cx="18414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57818" y="4572008"/>
            <a:ext cx="23532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3929066"/>
            <a:ext cx="22983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488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86050" y="192880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928926" y="250030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385762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86116" y="450057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57422" y="3143248"/>
            <a:ext cx="3602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рдашка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15008" y="3214686"/>
            <a:ext cx="32787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рдочка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66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57488" y="314324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353</Words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2011-08-25T12:33:45Z</dcterms:modified>
</cp:coreProperties>
</file>