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1" r:id="rId9"/>
    <p:sldId id="272" r:id="rId10"/>
    <p:sldId id="273" r:id="rId11"/>
    <p:sldId id="270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" y="0"/>
            <a:ext cx="913994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857232"/>
            <a:ext cx="47548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8575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7200" b="1" cap="none" spc="0" dirty="0">
              <a:ln w="28575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571744"/>
            <a:ext cx="591187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Этажи в лесу</a:t>
            </a:r>
            <a:endParaRPr lang="ru-RU" sz="8000" b="1" cap="none" spc="0" dirty="0">
              <a:ln w="1905">
                <a:solidFill>
                  <a:srgbClr val="FFFF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14" descr="f9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924550"/>
            <a:ext cx="10668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7" descr="b3b0a067af846a956f8a9cc4e9a7dfe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5286388"/>
            <a:ext cx="11525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7" descr="b3b0a067af846a956f8a9cc4e9a7dfe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5214950"/>
            <a:ext cx="11525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b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1024" y="5286388"/>
            <a:ext cx="73977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57356" y="5715016"/>
            <a:ext cx="7413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0" descr="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5921375"/>
            <a:ext cx="7413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0" descr="p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5286388"/>
            <a:ext cx="603244" cy="57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0" descr="p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57356" y="4666018"/>
            <a:ext cx="428628" cy="406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http://briticat.ru/smail/butterflys/butterfly1-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2396" y="5214950"/>
            <a:ext cx="571504" cy="42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http://briticat.ru/smail/butterflys/butterfly1-1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1538" y="5572140"/>
            <a:ext cx="541753" cy="61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4" descr="кабан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4214810" y="3786190"/>
            <a:ext cx="2195118" cy="1392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ani-bird_red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57158" y="785794"/>
            <a:ext cx="12382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B_Fly02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71736" y="4786322"/>
            <a:ext cx="979486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2" descr="ptica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>
            <a:off x="6000760" y="2000240"/>
            <a:ext cx="1543938" cy="100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2" descr="007.gif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0628" y="357166"/>
            <a:ext cx="85723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57356" y="1714488"/>
            <a:ext cx="54073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Ответь на вопросы:</a:t>
            </a:r>
            <a:endParaRPr lang="ru-RU" sz="4800" b="1" cap="none" spc="0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57290" y="2643182"/>
            <a:ext cx="669984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sym typeface="Wingdings 2"/>
              </a:rPr>
              <a:t>Как вы понимаете название</a:t>
            </a:r>
          </a:p>
          <a:p>
            <a:r>
              <a:rPr lang="ru-RU" sz="4000" b="1" dirty="0" smtClean="0">
                <a:solidFill>
                  <a:srgbClr val="7030A0"/>
                </a:solidFill>
                <a:sym typeface="Wingdings 2"/>
              </a:rPr>
              <a:t>   рассказа?</a:t>
            </a:r>
          </a:p>
          <a:p>
            <a:r>
              <a:rPr lang="ru-RU" sz="4000" b="1" dirty="0" smtClean="0">
                <a:solidFill>
                  <a:srgbClr val="7030A0"/>
                </a:solidFill>
                <a:sym typeface="Wingdings 2"/>
              </a:rPr>
              <a:t>Расскажите, кто какой этаж </a:t>
            </a:r>
          </a:p>
          <a:p>
            <a:r>
              <a:rPr lang="ru-RU" sz="4000" b="1" dirty="0" smtClean="0">
                <a:solidFill>
                  <a:srgbClr val="7030A0"/>
                </a:solidFill>
                <a:sym typeface="Wingdings 2"/>
              </a:rPr>
              <a:t>   занимает.</a:t>
            </a:r>
            <a:endParaRPr lang="ru-RU" sz="4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14414" y="2143116"/>
            <a:ext cx="460812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2. Где живёт </a:t>
            </a:r>
            <a:r>
              <a:rPr lang="ru-RU" sz="3600" b="1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мышь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214422"/>
            <a:ext cx="778674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Wingdings 2" pitchFamily="18" charset="2"/>
              <a:buChar char=" "/>
            </a:pP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1.Что есть у разных зверьков и </a:t>
            </a:r>
          </a:p>
          <a:p>
            <a:pPr>
              <a:buFont typeface="Wingdings 2" pitchFamily="18" charset="2"/>
              <a:buChar char=" "/>
            </a:pP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п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тиц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в лесу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                              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786058"/>
            <a:ext cx="608583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3.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Где делает гнездо </a:t>
            </a:r>
            <a:r>
              <a:rPr lang="ru-RU" sz="3600" b="1" cap="none" spc="0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соловей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857628"/>
            <a:ext cx="41826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4.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Где живёт дрозд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1643050"/>
            <a:ext cx="24393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вой этаж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2214554"/>
            <a:ext cx="19335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норке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71934" y="3286124"/>
            <a:ext cx="38517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прямо на земле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4357694"/>
            <a:ext cx="20409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повыше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0"/>
            <a:ext cx="695735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Напиши изложение по </a:t>
            </a:r>
            <a:r>
              <a:rPr lang="ru-RU" sz="3600" b="1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</a:t>
            </a:r>
            <a:r>
              <a:rPr lang="ru-RU" sz="3600" b="1" cap="none" spc="0" dirty="0" smtClean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b="1" cap="none" spc="0" dirty="0">
              <a:ln w="1905"/>
              <a:solidFill>
                <a:srgbClr val="1B0CE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00166" y="4357694"/>
            <a:ext cx="44983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5. </a:t>
            </a:r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Где гнездо </a:t>
            </a:r>
            <a:r>
              <a:rPr lang="ru-RU" sz="3600" b="1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у  совы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4929198"/>
            <a:ext cx="42811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6.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 Где живёт </a:t>
            </a:r>
            <a:r>
              <a:rPr lang="ru-RU" sz="3600" b="1" cap="none" spc="0" dirty="0" smtClean="0">
                <a:ln w="17780" cmpd="sng">
                  <a:solidFill>
                    <a:srgbClr val="00B0F0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ястреб</a:t>
            </a:r>
            <a:r>
              <a:rPr lang="ru-RU" sz="36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sym typeface="Wingdings 2"/>
              </a:rPr>
              <a:t>?</a:t>
            </a:r>
            <a:endParaRPr lang="ru-RU" sz="36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5429264"/>
            <a:ext cx="465281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вершине дерева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857884" y="3857628"/>
            <a:ext cx="18213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кустах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785794"/>
            <a:ext cx="56260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   </a:t>
            </a:r>
          </a:p>
          <a:p>
            <a:r>
              <a:rPr lang="ru-RU" b="1" dirty="0" smtClean="0"/>
              <a:t>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Нина Николаевна Максимук </a:t>
            </a:r>
          </a:p>
          <a:p>
            <a:r>
              <a:rPr lang="ru-RU" b="1" dirty="0" smtClean="0"/>
              <a:t>Сборник текстов для изложений. 2-4 классы</a:t>
            </a:r>
          </a:p>
          <a:p>
            <a:r>
              <a:rPr lang="ru-RU" b="1" dirty="0" smtClean="0"/>
              <a:t>Учебно-методическое издание</a:t>
            </a:r>
          </a:p>
          <a:p>
            <a:r>
              <a:rPr lang="ru-RU" b="1" dirty="0" smtClean="0"/>
              <a:t>Москва </a:t>
            </a:r>
            <a:r>
              <a:rPr lang="ru-RU" b="1" dirty="0" smtClean="0">
                <a:latin typeface="Arial Unicode MS"/>
                <a:ea typeface="Arial Unicode MS"/>
                <a:cs typeface="Arial Unicode MS"/>
              </a:rPr>
              <a:t>•</a:t>
            </a:r>
            <a:r>
              <a:rPr lang="ru-RU" b="1" dirty="0" smtClean="0"/>
              <a:t> «</a:t>
            </a:r>
            <a:r>
              <a:rPr lang="ru-RU" b="1" dirty="0" err="1" smtClean="0"/>
              <a:t>Вако</a:t>
            </a:r>
            <a:r>
              <a:rPr lang="ru-RU" b="1" dirty="0" smtClean="0"/>
              <a:t>»:2009г. 192с. (стр.32) -</a:t>
            </a:r>
          </a:p>
          <a:p>
            <a:r>
              <a:rPr lang="ru-RU" b="1" dirty="0" smtClean="0"/>
              <a:t>(Мастерская учителя).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786182" y="4071942"/>
            <a:ext cx="342369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/>
              <a:t>Презентацию подготовила</a:t>
            </a:r>
          </a:p>
          <a:p>
            <a:r>
              <a:rPr lang="ru-RU" sz="2000" b="1" dirty="0" smtClean="0"/>
              <a:t> учитель начальных классов</a:t>
            </a:r>
          </a:p>
          <a:p>
            <a:r>
              <a:rPr lang="ru-RU" sz="2000" b="1" dirty="0" smtClean="0"/>
              <a:t>СГОД </a:t>
            </a:r>
            <a:r>
              <a:rPr lang="ru-RU" sz="2000" b="1" dirty="0"/>
              <a:t>№ 8 города Талгара</a:t>
            </a:r>
          </a:p>
          <a:p>
            <a:r>
              <a:rPr lang="ru-RU" sz="2000" b="1" dirty="0" err="1"/>
              <a:t>Алматинской</a:t>
            </a:r>
            <a:r>
              <a:rPr lang="ru-RU" sz="2000" b="1" dirty="0"/>
              <a:t> </a:t>
            </a:r>
            <a:r>
              <a:rPr lang="ru-RU" sz="2000" b="1" dirty="0" smtClean="0"/>
              <a:t>области</a:t>
            </a:r>
          </a:p>
          <a:p>
            <a:r>
              <a:rPr lang="ru-RU" sz="2000" b="1" dirty="0" smtClean="0"/>
              <a:t>Семёнова Елена Васильевна </a:t>
            </a:r>
          </a:p>
          <a:p>
            <a:endParaRPr lang="ru-RU" sz="2000" b="1" dirty="0">
              <a:solidFill>
                <a:schemeClr val="accent4"/>
              </a:solidFill>
            </a:endParaRPr>
          </a:p>
          <a:p>
            <a:endParaRPr lang="ru-RU" sz="20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357430"/>
            <a:ext cx="55007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Живёт в норке,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Грызёт корки.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Короткие ножки.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Боится кошки.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643446"/>
            <a:ext cx="26629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мышь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8345" y="1028361"/>
            <a:ext cx="4455357" cy="382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357430"/>
            <a:ext cx="62151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Он весной поёт красиво,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Звонко, весело, игриво!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Угадай-ка поскорей,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Что за птичка?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643446"/>
            <a:ext cx="347107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соловей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6876" y="1214422"/>
            <a:ext cx="5170684" cy="361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357430"/>
            <a:ext cx="55007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Красный клюв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пёстрый хвост -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 красив поющий 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643446"/>
            <a:ext cx="264078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дрозд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 b="8333"/>
          <a:stretch>
            <a:fillRect/>
          </a:stretch>
        </p:blipFill>
        <p:spPr bwMode="auto">
          <a:xfrm>
            <a:off x="2143108" y="1000108"/>
            <a:ext cx="4643470" cy="3945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357430"/>
            <a:ext cx="55007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Всю ночь летает -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Мышей добывает.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 станет светло –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Спать летит в дупло.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643446"/>
            <a:ext cx="19800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сова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214422"/>
            <a:ext cx="451116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571744"/>
            <a:ext cx="62151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Птица сверху налетает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 цыплят внизу хватает.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3240" y="4572008"/>
            <a:ext cx="28424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ястреб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297304"/>
            <a:ext cx="5143536" cy="326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42976" y="1928802"/>
            <a:ext cx="737849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b="1" dirty="0" smtClean="0"/>
              <a:t>       В лесу у разных зверьков и птиц   </a:t>
            </a:r>
          </a:p>
          <a:p>
            <a:pPr algn="just"/>
            <a:r>
              <a:rPr lang="ru-RU" sz="3200" b="1" dirty="0" smtClean="0"/>
              <a:t>есть свой этаж. Мышь живёт в норке. </a:t>
            </a:r>
          </a:p>
          <a:p>
            <a:pPr algn="just"/>
            <a:r>
              <a:rPr lang="ru-RU" sz="3200" b="1" dirty="0" smtClean="0"/>
              <a:t>Соловей делает гнездо прямо на земле.</a:t>
            </a:r>
          </a:p>
          <a:p>
            <a:pPr algn="just"/>
            <a:r>
              <a:rPr lang="ru-RU" sz="3200" b="1" dirty="0" smtClean="0"/>
              <a:t>Дрозд живёт в кустах. У совы гнездо по-</a:t>
            </a:r>
          </a:p>
          <a:p>
            <a:pPr algn="just"/>
            <a:r>
              <a:rPr lang="ru-RU" sz="3200" b="1" dirty="0" smtClean="0"/>
              <a:t>выше. Ястреб живёт на самой вершине</a:t>
            </a:r>
          </a:p>
          <a:p>
            <a:pPr algn="just"/>
            <a:r>
              <a:rPr lang="ru-RU" sz="3200" b="1" dirty="0" smtClean="0"/>
              <a:t>дерева.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1071546"/>
            <a:ext cx="4048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Этажи в лесу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928670"/>
            <a:ext cx="2286016" cy="225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000108"/>
            <a:ext cx="267892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5" y="1000108"/>
            <a:ext cx="2810017" cy="21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6"/>
          <a:srcRect b="12222"/>
          <a:stretch>
            <a:fillRect/>
          </a:stretch>
        </p:blipFill>
        <p:spPr bwMode="auto">
          <a:xfrm>
            <a:off x="357158" y="3643314"/>
            <a:ext cx="213360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929066"/>
            <a:ext cx="300036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4071942"/>
            <a:ext cx="2932320" cy="20125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571472" y="2928934"/>
            <a:ext cx="2301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Мышка в норке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71802" y="3143248"/>
            <a:ext cx="23210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Соловей прямо </a:t>
            </a:r>
          </a:p>
          <a:p>
            <a:r>
              <a:rPr lang="ru-RU" sz="2400" b="1" dirty="0" smtClean="0"/>
              <a:t>    на земле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572264" y="3071810"/>
            <a:ext cx="2158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Дрозд в кустах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6072206"/>
            <a:ext cx="2048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Сова повыше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00430" y="6143644"/>
            <a:ext cx="4688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Ястреб на самой вершине дерева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0"/>
            <a:ext cx="4639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Кто где живёт?</a:t>
            </a:r>
            <a:endParaRPr lang="ru-RU" sz="5400" b="1" cap="none" spc="0" dirty="0">
              <a:ln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2f43d804a0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8" y="-1143000"/>
            <a:ext cx="6858001" cy="91440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1604" y="1000108"/>
            <a:ext cx="58192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</a:t>
            </a:r>
          </a:p>
          <a:p>
            <a:pPr algn="ctr"/>
            <a:r>
              <a:rPr lang="ru-RU" sz="48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Объясни написание.</a:t>
            </a:r>
            <a:endParaRPr lang="ru-RU" sz="48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2500306"/>
            <a:ext cx="2042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Эта…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2500306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эта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143248"/>
            <a:ext cx="35718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мы…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3786190"/>
            <a:ext cx="2390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роз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14744" y="3214686"/>
            <a:ext cx="229261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мы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43306" y="3857628"/>
            <a:ext cx="28185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дроз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43174" y="2500306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28860" y="3143248"/>
            <a:ext cx="7200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57488" y="3714752"/>
            <a:ext cx="593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500166" y="4357694"/>
            <a:ext cx="2552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ястре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57620" y="4429132"/>
            <a:ext cx="28119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ястре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00364" y="4357694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25" grpId="0"/>
      <p:bldP spid="30" grpId="0"/>
      <p:bldP spid="31" grpId="0"/>
      <p:bldP spid="39" grpId="0"/>
      <p:bldP spid="4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345</Words>
  <PresentationFormat>Экран (4:3)</PresentationFormat>
  <Paragraphs>98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62</cp:revision>
  <dcterms:modified xsi:type="dcterms:W3CDTF">2011-06-16T12:53:01Z</dcterms:modified>
</cp:coreProperties>
</file>