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60" r:id="rId3"/>
    <p:sldId id="270" r:id="rId4"/>
    <p:sldId id="261" r:id="rId5"/>
    <p:sldId id="262" r:id="rId6"/>
    <p:sldId id="269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E17B"/>
    <a:srgbClr val="CC6600"/>
    <a:srgbClr val="CC00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616300-F0C7-4365-BDA2-3E4ABAA6F175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C7665-171D-45CD-8D17-F9F1519EDC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пейзажи (2)\40620941_Berez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91" y="0"/>
            <a:ext cx="909230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3108" y="142852"/>
            <a:ext cx="5136150" cy="132343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Изложение</a:t>
            </a:r>
            <a:endParaRPr lang="ru-RU" sz="8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500438"/>
            <a:ext cx="1267224" cy="107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285992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708137"/>
            <a:ext cx="1500198" cy="12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a23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496" y="928670"/>
            <a:ext cx="571504" cy="483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357298"/>
            <a:ext cx="785818" cy="664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рамки\1238023659_af11e1d818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7567" cy="6858000"/>
          </a:xfrm>
          <a:prstGeom prst="rect">
            <a:avLst/>
          </a:prstGeom>
          <a:noFill/>
        </p:spPr>
      </p:pic>
      <p:pic>
        <p:nvPicPr>
          <p:cNvPr id="4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8" cy="96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28794" y="928670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1928802"/>
            <a:ext cx="550072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Пёстрая </a:t>
            </a:r>
            <a:r>
              <a:rPr lang="ru-RU" sz="4000" b="1" dirty="0" err="1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крякушка</a:t>
            </a:r>
            <a:endParaRPr lang="ru-RU" sz="4000" b="1" dirty="0" smtClean="0">
              <a:ln w="19050">
                <a:solidFill>
                  <a:srgbClr val="0000FF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Ловит лягушек.</a:t>
            </a:r>
          </a:p>
          <a:p>
            <a:r>
              <a:rPr lang="ru-RU" sz="44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Ходит вразвалочку,</a:t>
            </a:r>
            <a:endParaRPr lang="ru-RU" sz="4000" b="1" dirty="0" smtClean="0">
              <a:ln w="19050">
                <a:solidFill>
                  <a:srgbClr val="0000FF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4000" b="1" dirty="0" err="1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Спотыкалочку</a:t>
            </a:r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endParaRPr lang="ru-RU" sz="40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5072074"/>
            <a:ext cx="188173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8100">
                  <a:solidFill>
                    <a:srgbClr val="6600CC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утка</a:t>
            </a:r>
            <a:endParaRPr lang="ru-RU" sz="7200" b="1" cap="none" spc="0" dirty="0">
              <a:ln w="38100">
                <a:solidFill>
                  <a:srgbClr val="6600CC"/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428604"/>
            <a:ext cx="6500858" cy="509319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пейзажи (2)\40620941_Berez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691" y="0"/>
            <a:ext cx="909230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43042" y="3286124"/>
            <a:ext cx="5857916" cy="175206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Утки</a:t>
            </a:r>
            <a:endParaRPr lang="ru-RU" sz="8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500438"/>
            <a:ext cx="1267224" cy="107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285992"/>
            <a:ext cx="6477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708137"/>
            <a:ext cx="1500198" cy="12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a23[1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496" y="928670"/>
            <a:ext cx="571504" cy="483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357298"/>
            <a:ext cx="785818" cy="664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рамки\1238023659_af11e1d818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7567" cy="6858000"/>
          </a:xfrm>
          <a:prstGeom prst="rect">
            <a:avLst/>
          </a:prstGeom>
          <a:noFill/>
        </p:spPr>
      </p:pic>
      <p:pic>
        <p:nvPicPr>
          <p:cNvPr id="4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8" cy="96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57224" y="1142984"/>
            <a:ext cx="80010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      </a:t>
            </a:r>
            <a:r>
              <a:rPr lang="ru-RU" sz="3200" b="1" dirty="0" smtClean="0"/>
              <a:t>По озеру плавали утки. Мальчики стали</a:t>
            </a:r>
          </a:p>
          <a:p>
            <a:pPr algn="just"/>
            <a:r>
              <a:rPr lang="ru-RU" sz="3200" b="1" dirty="0" smtClean="0"/>
              <a:t>кидать в них камни. Камень сильно ушиб утку. Бедная птица погрузилась в воду.</a:t>
            </a:r>
          </a:p>
          <a:p>
            <a:pPr algn="just"/>
            <a:r>
              <a:rPr lang="ru-RU" sz="3200" b="1" dirty="0" smtClean="0"/>
              <a:t>Утки могли улететь. Ведь мальчики и их</a:t>
            </a:r>
          </a:p>
          <a:p>
            <a:pPr algn="just"/>
            <a:r>
              <a:rPr lang="ru-RU" sz="3200" b="1" dirty="0" smtClean="0"/>
              <a:t>могут покалечить. Но утки не улетели. Они</a:t>
            </a:r>
          </a:p>
          <a:p>
            <a:pPr algn="just"/>
            <a:r>
              <a:rPr lang="ru-RU" sz="3200" b="1" dirty="0" smtClean="0"/>
              <a:t>окружили раненую подружку и помогли ей выплыть. Стыдно стало мальчикам.</a:t>
            </a:r>
          </a:p>
          <a:p>
            <a:pPr algn="just"/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214290"/>
            <a:ext cx="5548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рамки\1238023659_af11e1d818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7567" cy="6858000"/>
          </a:xfrm>
          <a:prstGeom prst="rect">
            <a:avLst/>
          </a:prstGeom>
          <a:noFill/>
        </p:spPr>
      </p:pic>
      <p:pic>
        <p:nvPicPr>
          <p:cNvPr id="4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8" cy="96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28794" y="714356"/>
            <a:ext cx="6054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</a:t>
            </a:r>
            <a:r>
              <a:rPr lang="ru-RU" sz="5400" b="1" cap="none" spc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 вопросы:</a:t>
            </a:r>
            <a:endParaRPr lang="ru-RU" sz="54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00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643050"/>
            <a:ext cx="6643734" cy="35394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Зачем мальчики стали кидать в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   уток камнями</a:t>
            </a:r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Почему утки не улетели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  </a:t>
            </a:r>
          </a:p>
          <a:p>
            <a:pPr algn="just"/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Как они помогли раненой </a:t>
            </a:r>
            <a:r>
              <a:rPr lang="ru-RU" sz="32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подруж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-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  </a:t>
            </a:r>
            <a:r>
              <a:rPr lang="ru-RU" sz="32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ке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?             </a:t>
            </a:r>
            <a:endParaRPr lang="ru-RU" sz="32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6600CC"/>
              </a:solidFill>
              <a:effectLst/>
            </a:endParaRPr>
          </a:p>
          <a:p>
            <a:pPr algn="just"/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Почему мальчикам стало стыдно</a:t>
            </a:r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      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Ч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ему  учит 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</a:rPr>
              <a:t>нас этот рассказ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 ?</a:t>
            </a:r>
            <a:endParaRPr lang="ru-RU" sz="3200" b="1" cap="none" spc="0" dirty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6600CC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 descr="C:\Documents and Settings\Admin\Мои документы\Мои рисунки\рамки\1238023659_af11e1d818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7567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7436" y="0"/>
            <a:ext cx="87565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 Объясни написание.</a:t>
            </a:r>
            <a:endParaRPr lang="ru-RU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1357298"/>
            <a:ext cx="2660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К…дать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1428736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нет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928802"/>
            <a:ext cx="40719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гли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2500306"/>
            <a:ext cx="22124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ши…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3857628"/>
            <a:ext cx="36065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подру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ка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4429132"/>
            <a:ext cx="32688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ом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…гать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00430" y="2000240"/>
            <a:ext cx="159050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00430" y="2571744"/>
            <a:ext cx="36263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уши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иться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43438" y="4500570"/>
            <a:ext cx="336021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щник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14810" y="3929066"/>
            <a:ext cx="347736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дру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ить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135729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1429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928794" y="1928802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643174" y="2500306"/>
            <a:ext cx="559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143240" y="3857628"/>
            <a:ext cx="700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71736" y="4429132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00166" y="3214686"/>
            <a:ext cx="27913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л…теть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071934" y="3286124"/>
            <a:ext cx="212353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пол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143108" y="3214686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3" name="Рисунок 32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1428736"/>
            <a:ext cx="873167" cy="901863"/>
          </a:xfrm>
          <a:prstGeom prst="rect">
            <a:avLst/>
          </a:prstGeom>
        </p:spPr>
      </p:pic>
      <p:pic>
        <p:nvPicPr>
          <p:cNvPr id="36" name="Рисунок 35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2143116"/>
            <a:ext cx="873167" cy="901863"/>
          </a:xfrm>
          <a:prstGeom prst="rect">
            <a:avLst/>
          </a:prstGeom>
        </p:spPr>
      </p:pic>
      <p:pic>
        <p:nvPicPr>
          <p:cNvPr id="37" name="Рисунок 36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68" y="2857496"/>
            <a:ext cx="873167" cy="901863"/>
          </a:xfrm>
          <a:prstGeom prst="rect">
            <a:avLst/>
          </a:prstGeom>
        </p:spPr>
      </p:pic>
      <p:pic>
        <p:nvPicPr>
          <p:cNvPr id="41" name="Рисунок 40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3834" y="3571876"/>
            <a:ext cx="873167" cy="901863"/>
          </a:xfrm>
          <a:prstGeom prst="rect">
            <a:avLst/>
          </a:prstGeom>
        </p:spPr>
      </p:pic>
      <p:pic>
        <p:nvPicPr>
          <p:cNvPr id="43" name="Рисунок 42" descr="yspimg-6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833" y="4286256"/>
            <a:ext cx="873167" cy="901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9" grpId="0"/>
      <p:bldP spid="20" grpId="0"/>
      <p:bldP spid="25" grpId="0"/>
      <p:bldP spid="30" grpId="0"/>
      <p:bldP spid="31" grpId="0"/>
      <p:bldP spid="32" grpId="0"/>
      <p:bldP spid="34" grpId="0"/>
      <p:bldP spid="39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рамки\1238023659_af11e1d818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7567" cy="6858000"/>
          </a:xfrm>
          <a:prstGeom prst="rect">
            <a:avLst/>
          </a:prstGeom>
          <a:noFill/>
        </p:spPr>
      </p:pic>
      <p:pic>
        <p:nvPicPr>
          <p:cNvPr id="4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8" cy="96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500042"/>
            <a:ext cx="707616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Прочитай по слогам и </a:t>
            </a:r>
          </a:p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запомни написание!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2357430"/>
            <a:ext cx="764386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1FE17B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Плавали, покалечить,</a:t>
            </a:r>
          </a:p>
          <a:p>
            <a:pPr algn="just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1FE17B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остальные, окружили,</a:t>
            </a:r>
          </a:p>
          <a:p>
            <a:pPr algn="just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1FE17B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1FE17B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аненую, подружку.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рамки\1238023659_af11e1d818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7567" cy="6858000"/>
          </a:xfrm>
          <a:prstGeom prst="rect">
            <a:avLst/>
          </a:prstGeom>
          <a:noFill/>
        </p:spPr>
      </p:pic>
      <p:pic>
        <p:nvPicPr>
          <p:cNvPr id="4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8" cy="96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71538" y="928670"/>
            <a:ext cx="74923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2700">
                  <a:solidFill>
                    <a:srgbClr val="1FE17B"/>
                  </a:solidFill>
                </a:ln>
                <a:solidFill>
                  <a:srgbClr val="CC6600"/>
                </a:solidFill>
              </a:rPr>
              <a:t>Напиши изложение по плану.</a:t>
            </a:r>
            <a:endParaRPr lang="ru-RU" sz="4400" b="1" dirty="0">
              <a:ln w="12700">
                <a:solidFill>
                  <a:srgbClr val="1FE17B"/>
                </a:solidFill>
              </a:ln>
              <a:solidFill>
                <a:srgbClr val="CC66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785926"/>
            <a:ext cx="814393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>
              <a:buAutoNum type="arabicPeriod"/>
            </a:pPr>
            <a:r>
              <a:rPr lang="ru-RU" sz="4400" b="1" dirty="0" smtClean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Жестокие забавы мальчиков.</a:t>
            </a:r>
          </a:p>
          <a:p>
            <a:pPr marL="742950" indent="-742950"/>
            <a:r>
              <a:rPr lang="ru-RU" sz="4400" b="1" dirty="0" smtClean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 Раненая утка.</a:t>
            </a:r>
          </a:p>
          <a:p>
            <a:pPr marL="742950" indent="-742950"/>
            <a:r>
              <a:rPr lang="ru-RU" sz="4400" b="1" dirty="0" smtClean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 Взаимовыручка птиц.       </a:t>
            </a:r>
          </a:p>
          <a:p>
            <a:pPr marL="742950" indent="-742950"/>
            <a:r>
              <a:rPr lang="ru-RU" sz="4400" b="1" dirty="0" smtClean="0">
                <a:ln w="180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CC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4.  Раскаяние мальчиков.                </a:t>
            </a:r>
          </a:p>
          <a:p>
            <a:pPr marL="742950" indent="-742950" algn="ctr"/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рамки\1238023659_af11e1d818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7567" cy="6858000"/>
          </a:xfrm>
          <a:prstGeom prst="rect">
            <a:avLst/>
          </a:prstGeom>
          <a:noFill/>
        </p:spPr>
      </p:pic>
      <p:pic>
        <p:nvPicPr>
          <p:cNvPr id="4" name="Picture 15" descr="a23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8" cy="96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28794" y="714356"/>
            <a:ext cx="56260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</a:t>
            </a:r>
          </a:p>
          <a:p>
            <a:r>
              <a:rPr lang="ru-RU" b="1" dirty="0" smtClean="0"/>
              <a:t>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С. А. Есенина</a:t>
            </a:r>
          </a:p>
          <a:p>
            <a:r>
              <a:rPr lang="ru-RU" b="1" dirty="0" smtClean="0"/>
              <a:t>Как научить вашего ребенка писать изложения.</a:t>
            </a:r>
            <a:endParaRPr lang="ru-RU" b="1" smtClean="0"/>
          </a:p>
          <a:p>
            <a:r>
              <a:rPr lang="ru-RU" b="1" smtClean="0"/>
              <a:t> </a:t>
            </a:r>
            <a:r>
              <a:rPr lang="ru-RU" b="1" dirty="0" smtClean="0"/>
              <a:t>2 класс</a:t>
            </a:r>
          </a:p>
          <a:p>
            <a:r>
              <a:rPr lang="ru-RU" b="1" dirty="0" smtClean="0"/>
              <a:t>(Пособие для начальных классов.)</a:t>
            </a:r>
          </a:p>
          <a:p>
            <a:r>
              <a:rPr lang="ru-RU" b="1" dirty="0" smtClean="0"/>
              <a:t>М.: «Грамотей»:2005г. 96с. (стр.23)</a:t>
            </a:r>
            <a:endParaRPr lang="ru-RU" b="1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857620" y="3857628"/>
            <a:ext cx="342369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 dirty="0" smtClean="0"/>
              <a:t>Презентацию подготовила</a:t>
            </a:r>
          </a:p>
          <a:p>
            <a:r>
              <a:rPr lang="ru-RU" sz="2000" b="1" i="1" dirty="0" smtClean="0"/>
              <a:t> учитель начальных классов</a:t>
            </a:r>
          </a:p>
          <a:p>
            <a:r>
              <a:rPr lang="ru-RU" sz="2000" b="1" i="1" dirty="0" smtClean="0"/>
              <a:t>СГОД </a:t>
            </a:r>
            <a:r>
              <a:rPr lang="ru-RU" sz="2000" b="1" i="1" dirty="0"/>
              <a:t>№ 8 города Талгара</a:t>
            </a:r>
          </a:p>
          <a:p>
            <a:r>
              <a:rPr lang="ru-RU" sz="2000" b="1" i="1" dirty="0" err="1"/>
              <a:t>Алматинской</a:t>
            </a:r>
            <a:r>
              <a:rPr lang="ru-RU" sz="2000" b="1" i="1" dirty="0"/>
              <a:t> </a:t>
            </a:r>
            <a:r>
              <a:rPr lang="ru-RU" sz="2000" b="1" i="1" dirty="0" smtClean="0"/>
              <a:t>области</a:t>
            </a:r>
          </a:p>
          <a:p>
            <a:r>
              <a:rPr lang="ru-RU" sz="2000" b="1" i="1" dirty="0" smtClean="0"/>
              <a:t>Семёнова Елена Васильевна </a:t>
            </a:r>
          </a:p>
          <a:p>
            <a:endParaRPr lang="ru-RU" sz="2000" b="1" i="1" dirty="0">
              <a:solidFill>
                <a:schemeClr val="accent4"/>
              </a:solidFill>
            </a:endParaRPr>
          </a:p>
          <a:p>
            <a:endParaRPr lang="ru-RU" sz="2000" b="1" i="1" dirty="0">
              <a:solidFill>
                <a:schemeClr val="accent4"/>
              </a:solidFill>
            </a:endParaRPr>
          </a:p>
        </p:txBody>
      </p:sp>
      <p:pic>
        <p:nvPicPr>
          <p:cNvPr id="7" name="Рисунок 6" descr="0170-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6" y="1357298"/>
            <a:ext cx="1500190" cy="1337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272</Words>
  <PresentationFormat>Экран (4:3)</PresentationFormat>
  <Paragraphs>70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35</cp:revision>
  <dcterms:modified xsi:type="dcterms:W3CDTF">2011-08-25T12:41:24Z</dcterms:modified>
</cp:coreProperties>
</file>